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60"/>
  </p:notesMasterIdLst>
  <p:sldIdLst>
    <p:sldId id="306" r:id="rId5"/>
    <p:sldId id="307" r:id="rId6"/>
    <p:sldId id="308" r:id="rId7"/>
    <p:sldId id="313" r:id="rId8"/>
    <p:sldId id="310" r:id="rId9"/>
    <p:sldId id="309" r:id="rId10"/>
    <p:sldId id="304" r:id="rId11"/>
    <p:sldId id="319" r:id="rId12"/>
    <p:sldId id="305" r:id="rId13"/>
    <p:sldId id="311" r:id="rId14"/>
    <p:sldId id="314" r:id="rId15"/>
    <p:sldId id="312" r:id="rId16"/>
    <p:sldId id="315" r:id="rId17"/>
    <p:sldId id="316" r:id="rId18"/>
    <p:sldId id="318" r:id="rId19"/>
    <p:sldId id="320" r:id="rId20"/>
    <p:sldId id="321" r:id="rId21"/>
    <p:sldId id="322" r:id="rId22"/>
    <p:sldId id="324" r:id="rId23"/>
    <p:sldId id="317" r:id="rId24"/>
    <p:sldId id="323" r:id="rId25"/>
    <p:sldId id="325" r:id="rId26"/>
    <p:sldId id="326" r:id="rId27"/>
    <p:sldId id="327" r:id="rId28"/>
    <p:sldId id="328" r:id="rId29"/>
    <p:sldId id="340" r:id="rId30"/>
    <p:sldId id="332" r:id="rId31"/>
    <p:sldId id="333" r:id="rId32"/>
    <p:sldId id="334" r:id="rId33"/>
    <p:sldId id="330" r:id="rId34"/>
    <p:sldId id="331" r:id="rId35"/>
    <p:sldId id="336" r:id="rId36"/>
    <p:sldId id="335" r:id="rId37"/>
    <p:sldId id="341" r:id="rId38"/>
    <p:sldId id="342" r:id="rId39"/>
    <p:sldId id="337" r:id="rId40"/>
    <p:sldId id="338" r:id="rId41"/>
    <p:sldId id="339" r:id="rId42"/>
    <p:sldId id="343" r:id="rId43"/>
    <p:sldId id="344" r:id="rId44"/>
    <p:sldId id="345" r:id="rId45"/>
    <p:sldId id="346" r:id="rId46"/>
    <p:sldId id="353" r:id="rId47"/>
    <p:sldId id="354" r:id="rId48"/>
    <p:sldId id="347" r:id="rId49"/>
    <p:sldId id="348" r:id="rId50"/>
    <p:sldId id="349" r:id="rId51"/>
    <p:sldId id="350" r:id="rId52"/>
    <p:sldId id="351" r:id="rId53"/>
    <p:sldId id="352" r:id="rId54"/>
    <p:sldId id="356" r:id="rId55"/>
    <p:sldId id="357" r:id="rId56"/>
    <p:sldId id="358" r:id="rId57"/>
    <p:sldId id="359" r:id="rId58"/>
    <p:sldId id="36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9441B-EB52-7E2E-D2DE-4731A5B9ED5F}" v="815" dt="2024-03-21T07:15:42.328"/>
    <p1510:client id="{754E55A4-6ADF-AE40-95EB-7BBC4B301657}" v="3" dt="2024-03-21T15:17:36.303"/>
    <p1510:client id="{B1E3BC1E-5B51-4D04-B4DE-FFDE03D984C1}" v="934" dt="2024-03-21T15:24:40.787"/>
    <p1510:client id="{B2E2BA88-D9BC-DBDD-35C5-E3E076D5BCB4}" v="288" dt="2024-03-21T13:46:33.832"/>
    <p1510:client id="{BB166577-65A2-8707-AC19-BD88568756AC}" v="271" dt="2024-03-21T15:25:39.329"/>
    <p1510:client id="{DF528F3C-3FA2-B2DF-FC5E-7B73E5D66AA0}" v="274" dt="2024-03-21T14:38:03.765"/>
    <p1510:client id="{FFAE2CA8-0C93-4EA9-8A5C-1F39AA25C791}" v="369" dt="2024-03-21T15:30:11.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2"/>
      </p:cViewPr>
      <p:guideLst>
        <p:guide orient="horz" pos="1392"/>
        <p:guide pos="7056"/>
        <p:guide orient="horz"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pim Darkoh, Kofi" userId="S::ka286220@ohio.edu::c1679bae-448d-428b-b7a4-8f0733eb94a7" providerId="AD" clId="Web-{148CDAE2-702D-2AA7-9189-8F8200EC42A3}"/>
    <pc:docChg chg="modSld">
      <pc:chgData name="Ampim Darkoh, Kofi" userId="S::ka286220@ohio.edu::c1679bae-448d-428b-b7a4-8f0733eb94a7" providerId="AD" clId="Web-{148CDAE2-702D-2AA7-9189-8F8200EC42A3}" dt="2024-02-29T02:04:59.007" v="66" actId="20577"/>
      <pc:docMkLst>
        <pc:docMk/>
      </pc:docMkLst>
      <pc:sldChg chg="modSp">
        <pc:chgData name="Ampim Darkoh, Kofi" userId="S::ka286220@ohio.edu::c1679bae-448d-428b-b7a4-8f0733eb94a7" providerId="AD" clId="Web-{148CDAE2-702D-2AA7-9189-8F8200EC42A3}" dt="2024-02-29T02:04:59.007" v="66" actId="20577"/>
        <pc:sldMkLst>
          <pc:docMk/>
          <pc:sldMk cId="4145705228" sldId="327"/>
        </pc:sldMkLst>
        <pc:spChg chg="mod">
          <ac:chgData name="Ampim Darkoh, Kofi" userId="S::ka286220@ohio.edu::c1679bae-448d-428b-b7a4-8f0733eb94a7" providerId="AD" clId="Web-{148CDAE2-702D-2AA7-9189-8F8200EC42A3}" dt="2024-02-29T02:04:59.007" v="66" actId="20577"/>
          <ac:spMkLst>
            <pc:docMk/>
            <pc:sldMk cId="4145705228" sldId="327"/>
            <ac:spMk id="3" creationId="{F85A650E-E1D5-0E0C-7D07-4F0B2D4AB850}"/>
          </ac:spMkLst>
        </pc:spChg>
      </pc:sldChg>
    </pc:docChg>
  </pc:docChgLst>
  <pc:docChgLst>
    <pc:chgData name="Grimes, Daniel" userId="S::dg298321@ohio.edu::a4df06fd-48b6-4dbb-8580-4b1bbce470ef" providerId="AD" clId="Web-{4BBBC0BC-D31E-E9D5-6838-75514A809022}"/>
    <pc:docChg chg="addSld delSld modSld sldOrd">
      <pc:chgData name="Grimes, Daniel" userId="S::dg298321@ohio.edu::a4df06fd-48b6-4dbb-8580-4b1bbce470ef" providerId="AD" clId="Web-{4BBBC0BC-D31E-E9D5-6838-75514A809022}" dt="2024-02-13T15:18:46.658" v="154" actId="20577"/>
      <pc:docMkLst>
        <pc:docMk/>
      </pc:docMkLst>
      <pc:sldChg chg="modSp">
        <pc:chgData name="Grimes, Daniel" userId="S::dg298321@ohio.edu::a4df06fd-48b6-4dbb-8580-4b1bbce470ef" providerId="AD" clId="Web-{4BBBC0BC-D31E-E9D5-6838-75514A809022}" dt="2024-02-13T15:18:46.658" v="154" actId="20577"/>
        <pc:sldMkLst>
          <pc:docMk/>
          <pc:sldMk cId="3584772686" sldId="311"/>
        </pc:sldMkLst>
        <pc:spChg chg="mod">
          <ac:chgData name="Grimes, Daniel" userId="S::dg298321@ohio.edu::a4df06fd-48b6-4dbb-8580-4b1bbce470ef" providerId="AD" clId="Web-{4BBBC0BC-D31E-E9D5-6838-75514A809022}" dt="2024-02-13T15:18:46.658" v="154" actId="20577"/>
          <ac:spMkLst>
            <pc:docMk/>
            <pc:sldMk cId="3584772686" sldId="311"/>
            <ac:spMk id="8" creationId="{50061247-EA4F-4DFA-AFCE-648487762CF7}"/>
          </ac:spMkLst>
        </pc:spChg>
      </pc:sldChg>
      <pc:sldChg chg="addSp delSp modSp new">
        <pc:chgData name="Grimes, Daniel" userId="S::dg298321@ohio.edu::a4df06fd-48b6-4dbb-8580-4b1bbce470ef" providerId="AD" clId="Web-{4BBBC0BC-D31E-E9D5-6838-75514A809022}" dt="2024-02-13T15:17:03.109" v="120" actId="1076"/>
        <pc:sldMkLst>
          <pc:docMk/>
          <pc:sldMk cId="497737753" sldId="319"/>
        </pc:sldMkLst>
        <pc:spChg chg="mod">
          <ac:chgData name="Grimes, Daniel" userId="S::dg298321@ohio.edu::a4df06fd-48b6-4dbb-8580-4b1bbce470ef" providerId="AD" clId="Web-{4BBBC0BC-D31E-E9D5-6838-75514A809022}" dt="2024-02-13T15:00:51.331" v="21" actId="20577"/>
          <ac:spMkLst>
            <pc:docMk/>
            <pc:sldMk cId="497737753" sldId="319"/>
            <ac:spMk id="2" creationId="{4B6FD029-DF3C-08FB-7D8B-4F7D20D1A4A8}"/>
          </ac:spMkLst>
        </pc:spChg>
        <pc:spChg chg="mod">
          <ac:chgData name="Grimes, Daniel" userId="S::dg298321@ohio.edu::a4df06fd-48b6-4dbb-8580-4b1bbce470ef" providerId="AD" clId="Web-{4BBBC0BC-D31E-E9D5-6838-75514A809022}" dt="2024-02-13T15:11:38.068" v="115" actId="20577"/>
          <ac:spMkLst>
            <pc:docMk/>
            <pc:sldMk cId="497737753" sldId="319"/>
            <ac:spMk id="3" creationId="{71982359-F750-3C49-5ABA-6F2D4A2B0E38}"/>
          </ac:spMkLst>
        </pc:spChg>
        <pc:spChg chg="del">
          <ac:chgData name="Grimes, Daniel" userId="S::dg298321@ohio.edu::a4df06fd-48b6-4dbb-8580-4b1bbce470ef" providerId="AD" clId="Web-{4BBBC0BC-D31E-E9D5-6838-75514A809022}" dt="2024-02-13T15:16:37.795" v="116"/>
          <ac:spMkLst>
            <pc:docMk/>
            <pc:sldMk cId="497737753" sldId="319"/>
            <ac:spMk id="4" creationId="{38EE811D-FE1C-615B-67BF-5742A465C66F}"/>
          </ac:spMkLst>
        </pc:spChg>
        <pc:picChg chg="add mod ord">
          <ac:chgData name="Grimes, Daniel" userId="S::dg298321@ohio.edu::a4df06fd-48b6-4dbb-8580-4b1bbce470ef" providerId="AD" clId="Web-{4BBBC0BC-D31E-E9D5-6838-75514A809022}" dt="2024-02-13T15:17:03.109" v="120" actId="1076"/>
          <ac:picMkLst>
            <pc:docMk/>
            <pc:sldMk cId="497737753" sldId="319"/>
            <ac:picMk id="5" creationId="{D93F863D-4FFF-D677-6E3C-B2AE1B7D224B}"/>
          </ac:picMkLst>
        </pc:picChg>
      </pc:sldChg>
      <pc:sldChg chg="new del ord">
        <pc:chgData name="Grimes, Daniel" userId="S::dg298321@ohio.edu::a4df06fd-48b6-4dbb-8580-4b1bbce470ef" providerId="AD" clId="Web-{4BBBC0BC-D31E-E9D5-6838-75514A809022}" dt="2024-02-13T14:59:29.673" v="2"/>
        <pc:sldMkLst>
          <pc:docMk/>
          <pc:sldMk cId="3667458055" sldId="319"/>
        </pc:sldMkLst>
      </pc:sldChg>
    </pc:docChg>
  </pc:docChgLst>
  <pc:docChgLst>
    <pc:chgData name="Adler, Cameron" userId="S::ca748420@ohio.edu::5e0fbaf8-e898-477d-8ad4-5fbf5c345593" providerId="AD" clId="Web-{CDDF81CC-5594-61CD-251C-9F984181B292}"/>
    <pc:docChg chg="modSld">
      <pc:chgData name="Adler, Cameron" userId="S::ca748420@ohio.edu::5e0fbaf8-e898-477d-8ad4-5fbf5c345593" providerId="AD" clId="Web-{CDDF81CC-5594-61CD-251C-9F984181B292}" dt="2024-02-13T02:49:23.853" v="24" actId="14100"/>
      <pc:docMkLst>
        <pc:docMk/>
      </pc:docMkLst>
      <pc:sldChg chg="addSp modSp">
        <pc:chgData name="Adler, Cameron" userId="S::ca748420@ohio.edu::5e0fbaf8-e898-477d-8ad4-5fbf5c345593" providerId="AD" clId="Web-{CDDF81CC-5594-61CD-251C-9F984181B292}" dt="2024-02-13T02:49:23.853" v="24" actId="14100"/>
        <pc:sldMkLst>
          <pc:docMk/>
          <pc:sldMk cId="2270028676" sldId="313"/>
        </pc:sldMkLst>
        <pc:graphicFrameChg chg="mod ord">
          <ac:chgData name="Adler, Cameron" userId="S::ca748420@ohio.edu::5e0fbaf8-e898-477d-8ad4-5fbf5c345593" providerId="AD" clId="Web-{CDDF81CC-5594-61CD-251C-9F984181B292}" dt="2024-02-13T02:32:24.581" v="3" actId="1076"/>
          <ac:graphicFrameMkLst>
            <pc:docMk/>
            <pc:sldMk cId="2270028676" sldId="313"/>
            <ac:graphicFrameMk id="7" creationId="{03C6056F-38E4-47B4-87B7-F1F7D129B648}"/>
          </ac:graphicFrameMkLst>
        </pc:graphicFrameChg>
        <pc:picChg chg="add mod modCrop">
          <ac:chgData name="Adler, Cameron" userId="S::ca748420@ohio.edu::5e0fbaf8-e898-477d-8ad4-5fbf5c345593" providerId="AD" clId="Web-{CDDF81CC-5594-61CD-251C-9F984181B292}" dt="2024-02-13T02:49:23.853" v="24" actId="14100"/>
          <ac:picMkLst>
            <pc:docMk/>
            <pc:sldMk cId="2270028676" sldId="313"/>
            <ac:picMk id="91" creationId="{4C2B49AF-D2B7-3C9D-C8E6-7268005664EB}"/>
          </ac:picMkLst>
        </pc:picChg>
      </pc:sldChg>
    </pc:docChg>
  </pc:docChgLst>
  <pc:docChgLst>
    <pc:chgData name="Adler, Cameron" userId="S::ca748420@ohio.edu::5e0fbaf8-e898-477d-8ad4-5fbf5c345593" providerId="AD" clId="Web-{B2E2BA88-D9BC-DBDD-35C5-E3E076D5BCB4}"/>
    <pc:docChg chg="addSld delSld modSld sldOrd">
      <pc:chgData name="Adler, Cameron" userId="S::ca748420@ohio.edu::5e0fbaf8-e898-477d-8ad4-5fbf5c345593" providerId="AD" clId="Web-{B2E2BA88-D9BC-DBDD-35C5-E3E076D5BCB4}" dt="2024-03-21T13:46:33.832" v="285" actId="20577"/>
      <pc:docMkLst>
        <pc:docMk/>
      </pc:docMkLst>
      <pc:sldChg chg="new del">
        <pc:chgData name="Adler, Cameron" userId="S::ca748420@ohio.edu::5e0fbaf8-e898-477d-8ad4-5fbf5c345593" providerId="AD" clId="Web-{B2E2BA88-D9BC-DBDD-35C5-E3E076D5BCB4}" dt="2024-03-21T13:37:52.156" v="1"/>
        <pc:sldMkLst>
          <pc:docMk/>
          <pc:sldMk cId="875259327" sldId="358"/>
        </pc:sldMkLst>
      </pc:sldChg>
      <pc:sldChg chg="modSp add ord replId">
        <pc:chgData name="Adler, Cameron" userId="S::ca748420@ohio.edu::5e0fbaf8-e898-477d-8ad4-5fbf5c345593" providerId="AD" clId="Web-{B2E2BA88-D9BC-DBDD-35C5-E3E076D5BCB4}" dt="2024-03-21T13:46:33.832" v="285" actId="20577"/>
        <pc:sldMkLst>
          <pc:docMk/>
          <pc:sldMk cId="1501564148" sldId="358"/>
        </pc:sldMkLst>
        <pc:spChg chg="mod">
          <ac:chgData name="Adler, Cameron" userId="S::ca748420@ohio.edu::5e0fbaf8-e898-477d-8ad4-5fbf5c345593" providerId="AD" clId="Web-{B2E2BA88-D9BC-DBDD-35C5-E3E076D5BCB4}" dt="2024-03-21T13:39:01.143" v="15" actId="20577"/>
          <ac:spMkLst>
            <pc:docMk/>
            <pc:sldMk cId="1501564148" sldId="358"/>
            <ac:spMk id="2" creationId="{E8776B64-0BFF-5967-7D01-F31710870101}"/>
          </ac:spMkLst>
        </pc:spChg>
        <pc:spChg chg="mod">
          <ac:chgData name="Adler, Cameron" userId="S::ca748420@ohio.edu::5e0fbaf8-e898-477d-8ad4-5fbf5c345593" providerId="AD" clId="Web-{B2E2BA88-D9BC-DBDD-35C5-E3E076D5BCB4}" dt="2024-03-21T13:46:33.832" v="285" actId="20577"/>
          <ac:spMkLst>
            <pc:docMk/>
            <pc:sldMk cId="1501564148" sldId="358"/>
            <ac:spMk id="3" creationId="{08B2B0D6-530E-2C47-01F3-1E69429FA4B7}"/>
          </ac:spMkLst>
        </pc:spChg>
      </pc:sldChg>
    </pc:docChg>
  </pc:docChgLst>
  <pc:docChgLst>
    <pc:chgData name="Rajkotwala, Adam" userId="S::ar142220@ohio.edu::859639f9-74c1-44b4-be73-9890ab3998ba" providerId="AD" clId="Web-{560E8447-1F91-4E5A-A5BB-700E00F785F1}"/>
    <pc:docChg chg="modSld">
      <pc:chgData name="Rajkotwala, Adam" userId="S::ar142220@ohio.edu::859639f9-74c1-44b4-be73-9890ab3998ba" providerId="AD" clId="Web-{560E8447-1F91-4E5A-A5BB-700E00F785F1}" dt="2024-02-08T20:10:36.435" v="118" actId="1076"/>
      <pc:docMkLst>
        <pc:docMk/>
      </pc:docMkLst>
      <pc:sldChg chg="modSp">
        <pc:chgData name="Rajkotwala, Adam" userId="S::ar142220@ohio.edu::859639f9-74c1-44b4-be73-9890ab3998ba" providerId="AD" clId="Web-{560E8447-1F91-4E5A-A5BB-700E00F785F1}" dt="2024-02-08T19:35:30.345" v="4" actId="20577"/>
        <pc:sldMkLst>
          <pc:docMk/>
          <pc:sldMk cId="365334912" sldId="308"/>
        </pc:sldMkLst>
        <pc:spChg chg="mod">
          <ac:chgData name="Rajkotwala, Adam" userId="S::ar142220@ohio.edu::859639f9-74c1-44b4-be73-9890ab3998ba" providerId="AD" clId="Web-{560E8447-1F91-4E5A-A5BB-700E00F785F1}" dt="2024-02-08T19:35:30.345" v="4" actId="20577"/>
          <ac:spMkLst>
            <pc:docMk/>
            <pc:sldMk cId="365334912" sldId="308"/>
            <ac:spMk id="4" creationId="{B0881FA9-F3B0-4912-B0E1-352094195C30}"/>
          </ac:spMkLst>
        </pc:spChg>
      </pc:sldChg>
      <pc:sldChg chg="modSp">
        <pc:chgData name="Rajkotwala, Adam" userId="S::ar142220@ohio.edu::859639f9-74c1-44b4-be73-9890ab3998ba" providerId="AD" clId="Web-{560E8447-1F91-4E5A-A5BB-700E00F785F1}" dt="2024-02-08T20:10:36.435" v="118" actId="1076"/>
        <pc:sldMkLst>
          <pc:docMk/>
          <pc:sldMk cId="3584772686" sldId="311"/>
        </pc:sldMkLst>
        <pc:spChg chg="mod">
          <ac:chgData name="Rajkotwala, Adam" userId="S::ar142220@ohio.edu::859639f9-74c1-44b4-be73-9890ab3998ba" providerId="AD" clId="Web-{560E8447-1F91-4E5A-A5BB-700E00F785F1}" dt="2024-02-08T20:10:36.435" v="118" actId="1076"/>
          <ac:spMkLst>
            <pc:docMk/>
            <pc:sldMk cId="3584772686" sldId="311"/>
            <ac:spMk id="2" creationId="{009FB28F-C9D7-439B-B863-44B4E851A0B0}"/>
          </ac:spMkLst>
        </pc:spChg>
        <pc:spChg chg="mod">
          <ac:chgData name="Rajkotwala, Adam" userId="S::ar142220@ohio.edu::859639f9-74c1-44b4-be73-9890ab3998ba" providerId="AD" clId="Web-{560E8447-1F91-4E5A-A5BB-700E00F785F1}" dt="2024-02-08T20:10:29.123" v="117" actId="20577"/>
          <ac:spMkLst>
            <pc:docMk/>
            <pc:sldMk cId="3584772686" sldId="311"/>
            <ac:spMk id="8" creationId="{50061247-EA4F-4DFA-AFCE-648487762CF7}"/>
          </ac:spMkLst>
        </pc:spChg>
      </pc:sldChg>
      <pc:sldChg chg="addSp delSp modSp">
        <pc:chgData name="Rajkotwala, Adam" userId="S::ar142220@ohio.edu::859639f9-74c1-44b4-be73-9890ab3998ba" providerId="AD" clId="Web-{560E8447-1F91-4E5A-A5BB-700E00F785F1}" dt="2024-02-08T19:51:27.956" v="62" actId="1076"/>
        <pc:sldMkLst>
          <pc:docMk/>
          <pc:sldMk cId="2270028676" sldId="313"/>
        </pc:sldMkLst>
        <pc:graphicFrameChg chg="mod modGraphic">
          <ac:chgData name="Rajkotwala, Adam" userId="S::ar142220@ohio.edu::859639f9-74c1-44b4-be73-9890ab3998ba" providerId="AD" clId="Web-{560E8447-1F91-4E5A-A5BB-700E00F785F1}" dt="2024-02-08T19:45:43.694" v="58" actId="1076"/>
          <ac:graphicFrameMkLst>
            <pc:docMk/>
            <pc:sldMk cId="2270028676" sldId="313"/>
            <ac:graphicFrameMk id="7" creationId="{03C6056F-38E4-47B4-87B7-F1F7D129B648}"/>
          </ac:graphicFrameMkLst>
        </pc:graphicFrameChg>
        <pc:picChg chg="add del mod modCrop">
          <ac:chgData name="Rajkotwala, Adam" userId="S::ar142220@ohio.edu::859639f9-74c1-44b4-be73-9890ab3998ba" providerId="AD" clId="Web-{560E8447-1F91-4E5A-A5BB-700E00F785F1}" dt="2024-02-08T19:45:08.068" v="52"/>
          <ac:picMkLst>
            <pc:docMk/>
            <pc:sldMk cId="2270028676" sldId="313"/>
            <ac:picMk id="814" creationId="{2EFEE93B-64A9-5092-A267-3F2E2897ABDF}"/>
          </ac:picMkLst>
        </pc:picChg>
        <pc:picChg chg="add mod modCrop">
          <ac:chgData name="Rajkotwala, Adam" userId="S::ar142220@ohio.edu::859639f9-74c1-44b4-be73-9890ab3998ba" providerId="AD" clId="Web-{560E8447-1F91-4E5A-A5BB-700E00F785F1}" dt="2024-02-08T19:51:27.956" v="62" actId="1076"/>
          <ac:picMkLst>
            <pc:docMk/>
            <pc:sldMk cId="2270028676" sldId="313"/>
            <ac:picMk id="866" creationId="{B68C80CF-3E30-6F5F-F898-E29F846CA273}"/>
          </ac:picMkLst>
        </pc:picChg>
      </pc:sldChg>
    </pc:docChg>
  </pc:docChgLst>
  <pc:docChgLst>
    <pc:chgData name="Ampim Darkoh, Kofi" userId="S::ka286220@ohio.edu::c1679bae-448d-428b-b7a4-8f0733eb94a7" providerId="AD" clId="Web-{99C887C7-96D9-32BD-353F-3F00A366F241}"/>
    <pc:docChg chg="addSld delSld modSld">
      <pc:chgData name="Ampim Darkoh, Kofi" userId="S::ka286220@ohio.edu::c1679bae-448d-428b-b7a4-8f0733eb94a7" providerId="AD" clId="Web-{99C887C7-96D9-32BD-353F-3F00A366F241}" dt="2024-02-27T15:05:04.561" v="93"/>
      <pc:docMkLst>
        <pc:docMk/>
      </pc:docMkLst>
      <pc:sldChg chg="modSp new mod setBg">
        <pc:chgData name="Ampim Darkoh, Kofi" userId="S::ka286220@ohio.edu::c1679bae-448d-428b-b7a4-8f0733eb94a7" providerId="AD" clId="Web-{99C887C7-96D9-32BD-353F-3F00A366F241}" dt="2024-02-27T15:03:30.606" v="74"/>
        <pc:sldMkLst>
          <pc:docMk/>
          <pc:sldMk cId="2845896061" sldId="341"/>
        </pc:sldMkLst>
        <pc:spChg chg="mod">
          <ac:chgData name="Ampim Darkoh, Kofi" userId="S::ka286220@ohio.edu::c1679bae-448d-428b-b7a4-8f0733eb94a7" providerId="AD" clId="Web-{99C887C7-96D9-32BD-353F-3F00A366F241}" dt="2024-02-27T15:00:21.024" v="8" actId="20577"/>
          <ac:spMkLst>
            <pc:docMk/>
            <pc:sldMk cId="2845896061" sldId="341"/>
            <ac:spMk id="2" creationId="{73885533-5C22-FA6E-672F-F30F94534400}"/>
          </ac:spMkLst>
        </pc:spChg>
        <pc:spChg chg="mod">
          <ac:chgData name="Ampim Darkoh, Kofi" userId="S::ka286220@ohio.edu::c1679bae-448d-428b-b7a4-8f0733eb94a7" providerId="AD" clId="Web-{99C887C7-96D9-32BD-353F-3F00A366F241}" dt="2024-02-27T15:03:24.309" v="73" actId="20577"/>
          <ac:spMkLst>
            <pc:docMk/>
            <pc:sldMk cId="2845896061" sldId="341"/>
            <ac:spMk id="3" creationId="{940E18D0-AA47-DE97-F449-946F7F2C9253}"/>
          </ac:spMkLst>
        </pc:spChg>
      </pc:sldChg>
      <pc:sldChg chg="new del">
        <pc:chgData name="Ampim Darkoh, Kofi" userId="S::ka286220@ohio.edu::c1679bae-448d-428b-b7a4-8f0733eb94a7" providerId="AD" clId="Web-{99C887C7-96D9-32BD-353F-3F00A366F241}" dt="2024-02-27T14:59:27.820" v="1"/>
        <pc:sldMkLst>
          <pc:docMk/>
          <pc:sldMk cId="3851506653" sldId="341"/>
        </pc:sldMkLst>
      </pc:sldChg>
      <pc:sldChg chg="addSp delSp modSp new mod setBg">
        <pc:chgData name="Ampim Darkoh, Kofi" userId="S::ka286220@ohio.edu::c1679bae-448d-428b-b7a4-8f0733eb94a7" providerId="AD" clId="Web-{99C887C7-96D9-32BD-353F-3F00A366F241}" dt="2024-02-27T15:05:04.561" v="93"/>
        <pc:sldMkLst>
          <pc:docMk/>
          <pc:sldMk cId="2815074739" sldId="342"/>
        </pc:sldMkLst>
        <pc:spChg chg="mod">
          <ac:chgData name="Ampim Darkoh, Kofi" userId="S::ka286220@ohio.edu::c1679bae-448d-428b-b7a4-8f0733eb94a7" providerId="AD" clId="Web-{99C887C7-96D9-32BD-353F-3F00A366F241}" dt="2024-02-27T15:04:56.342" v="92" actId="20577"/>
          <ac:spMkLst>
            <pc:docMk/>
            <pc:sldMk cId="2815074739" sldId="342"/>
            <ac:spMk id="2" creationId="{0AE07401-E2D3-BC77-2775-5A751D738B47}"/>
          </ac:spMkLst>
        </pc:spChg>
        <pc:spChg chg="del">
          <ac:chgData name="Ampim Darkoh, Kofi" userId="S::ka286220@ohio.edu::c1679bae-448d-428b-b7a4-8f0733eb94a7" providerId="AD" clId="Web-{99C887C7-96D9-32BD-353F-3F00A366F241}" dt="2024-02-27T15:04:13.529" v="76"/>
          <ac:spMkLst>
            <pc:docMk/>
            <pc:sldMk cId="2815074739" sldId="342"/>
            <ac:spMk id="3" creationId="{6FDCFCE9-07ED-012C-9338-51E53BC333CD}"/>
          </ac:spMkLst>
        </pc:spChg>
        <pc:picChg chg="add mod ord">
          <ac:chgData name="Ampim Darkoh, Kofi" userId="S::ka286220@ohio.edu::c1679bae-448d-428b-b7a4-8f0733eb94a7" providerId="AD" clId="Web-{99C887C7-96D9-32BD-353F-3F00A366F241}" dt="2024-02-27T15:04:47.873" v="85" actId="14100"/>
          <ac:picMkLst>
            <pc:docMk/>
            <pc:sldMk cId="2815074739" sldId="342"/>
            <ac:picMk id="5" creationId="{1C505F94-8EB9-9904-AD7D-CAD269EC0ADF}"/>
          </ac:picMkLst>
        </pc:picChg>
      </pc:sldChg>
    </pc:docChg>
  </pc:docChgLst>
  <pc:docChgLst>
    <pc:chgData name="Grimes, Daniel" userId="S::dg298321@ohio.edu::a4df06fd-48b6-4dbb-8580-4b1bbce470ef" providerId="AD" clId="Web-{DA8BD975-5A0F-896F-D67D-E5E4DD1236B0}"/>
    <pc:docChg chg="addSld delSld modSld">
      <pc:chgData name="Grimes, Daniel" userId="S::dg298321@ohio.edu::a4df06fd-48b6-4dbb-8580-4b1bbce470ef" providerId="AD" clId="Web-{DA8BD975-5A0F-896F-D67D-E5E4DD1236B0}" dt="2024-02-27T06:53:45.795" v="372" actId="20577"/>
      <pc:docMkLst>
        <pc:docMk/>
      </pc:docMkLst>
      <pc:sldChg chg="modSp">
        <pc:chgData name="Grimes, Daniel" userId="S::dg298321@ohio.edu::a4df06fd-48b6-4dbb-8580-4b1bbce470ef" providerId="AD" clId="Web-{DA8BD975-5A0F-896F-D67D-E5E4DD1236B0}" dt="2024-02-27T06:35:03.698" v="11" actId="20577"/>
        <pc:sldMkLst>
          <pc:docMk/>
          <pc:sldMk cId="497737753" sldId="319"/>
        </pc:sldMkLst>
        <pc:spChg chg="mod">
          <ac:chgData name="Grimes, Daniel" userId="S::dg298321@ohio.edu::a4df06fd-48b6-4dbb-8580-4b1bbce470ef" providerId="AD" clId="Web-{DA8BD975-5A0F-896F-D67D-E5E4DD1236B0}" dt="2024-02-27T06:35:03.698" v="11" actId="20577"/>
          <ac:spMkLst>
            <pc:docMk/>
            <pc:sldMk cId="497737753" sldId="319"/>
            <ac:spMk id="3" creationId="{71982359-F750-3C49-5ABA-6F2D4A2B0E38}"/>
          </ac:spMkLst>
        </pc:spChg>
      </pc:sldChg>
      <pc:sldChg chg="modSp">
        <pc:chgData name="Grimes, Daniel" userId="S::dg298321@ohio.edu::a4df06fd-48b6-4dbb-8580-4b1bbce470ef" providerId="AD" clId="Web-{DA8BD975-5A0F-896F-D67D-E5E4DD1236B0}" dt="2024-02-27T06:37:48.842" v="75" actId="20577"/>
        <pc:sldMkLst>
          <pc:docMk/>
          <pc:sldMk cId="1406723664" sldId="326"/>
        </pc:sldMkLst>
        <pc:spChg chg="mod">
          <ac:chgData name="Grimes, Daniel" userId="S::dg298321@ohio.edu::a4df06fd-48b6-4dbb-8580-4b1bbce470ef" providerId="AD" clId="Web-{DA8BD975-5A0F-896F-D67D-E5E4DD1236B0}" dt="2024-02-27T06:37:48.842" v="75" actId="20577"/>
          <ac:spMkLst>
            <pc:docMk/>
            <pc:sldMk cId="1406723664" sldId="326"/>
            <ac:spMk id="3" creationId="{29317D6F-DB46-4514-4654-A9E6CCA5A3E4}"/>
          </ac:spMkLst>
        </pc:spChg>
      </pc:sldChg>
      <pc:sldChg chg="modSp">
        <pc:chgData name="Grimes, Daniel" userId="S::dg298321@ohio.edu::a4df06fd-48b6-4dbb-8580-4b1bbce470ef" providerId="AD" clId="Web-{DA8BD975-5A0F-896F-D67D-E5E4DD1236B0}" dt="2024-02-27T06:39:05.334" v="156" actId="20577"/>
        <pc:sldMkLst>
          <pc:docMk/>
          <pc:sldMk cId="4145705228" sldId="327"/>
        </pc:sldMkLst>
        <pc:spChg chg="mod">
          <ac:chgData name="Grimes, Daniel" userId="S::dg298321@ohio.edu::a4df06fd-48b6-4dbb-8580-4b1bbce470ef" providerId="AD" clId="Web-{DA8BD975-5A0F-896F-D67D-E5E4DD1236B0}" dt="2024-02-27T06:39:05.334" v="156" actId="20577"/>
          <ac:spMkLst>
            <pc:docMk/>
            <pc:sldMk cId="4145705228" sldId="327"/>
            <ac:spMk id="3" creationId="{F85A650E-E1D5-0E0C-7D07-4F0B2D4AB850}"/>
          </ac:spMkLst>
        </pc:spChg>
      </pc:sldChg>
      <pc:sldChg chg="modSp">
        <pc:chgData name="Grimes, Daniel" userId="S::dg298321@ohio.edu::a4df06fd-48b6-4dbb-8580-4b1bbce470ef" providerId="AD" clId="Web-{DA8BD975-5A0F-896F-D67D-E5E4DD1236B0}" dt="2024-02-27T06:39:45.976" v="196" actId="20577"/>
        <pc:sldMkLst>
          <pc:docMk/>
          <pc:sldMk cId="2771560936" sldId="328"/>
        </pc:sldMkLst>
        <pc:spChg chg="mod">
          <ac:chgData name="Grimes, Daniel" userId="S::dg298321@ohio.edu::a4df06fd-48b6-4dbb-8580-4b1bbce470ef" providerId="AD" clId="Web-{DA8BD975-5A0F-896F-D67D-E5E4DD1236B0}" dt="2024-02-27T06:39:45.976" v="196" actId="20577"/>
          <ac:spMkLst>
            <pc:docMk/>
            <pc:sldMk cId="2771560936" sldId="328"/>
            <ac:spMk id="6" creationId="{0AC2D157-0FC7-2632-B977-53603050C4D4}"/>
          </ac:spMkLst>
        </pc:spChg>
      </pc:sldChg>
      <pc:sldChg chg="addSp modSp del addAnim">
        <pc:chgData name="Grimes, Daniel" userId="S::dg298321@ohio.edu::a4df06fd-48b6-4dbb-8580-4b1bbce470ef" providerId="AD" clId="Web-{DA8BD975-5A0F-896F-D67D-E5E4DD1236B0}" dt="2024-02-27T06:49:16.805" v="338"/>
        <pc:sldMkLst>
          <pc:docMk/>
          <pc:sldMk cId="2237792656" sldId="329"/>
        </pc:sldMkLst>
        <pc:picChg chg="add mod">
          <ac:chgData name="Grimes, Daniel" userId="S::dg298321@ohio.edu::a4df06fd-48b6-4dbb-8580-4b1bbce470ef" providerId="AD" clId="Web-{DA8BD975-5A0F-896F-D67D-E5E4DD1236B0}" dt="2024-02-27T06:48:58.914" v="337" actId="14100"/>
          <ac:picMkLst>
            <pc:docMk/>
            <pc:sldMk cId="2237792656" sldId="329"/>
            <ac:picMk id="5" creationId="{BB3ED6D8-4FDE-FFA9-D876-C69AD79A1C0E}"/>
          </ac:picMkLst>
        </pc:picChg>
      </pc:sldChg>
      <pc:sldChg chg="new del">
        <pc:chgData name="Grimes, Daniel" userId="S::dg298321@ohio.edu::a4df06fd-48b6-4dbb-8580-4b1bbce470ef" providerId="AD" clId="Web-{DA8BD975-5A0F-896F-D67D-E5E4DD1236B0}" dt="2024-02-27T06:41:07.525" v="198"/>
        <pc:sldMkLst>
          <pc:docMk/>
          <pc:sldMk cId="704176382" sldId="339"/>
        </pc:sldMkLst>
      </pc:sldChg>
      <pc:sldChg chg="modSp new mod setBg">
        <pc:chgData name="Grimes, Daniel" userId="S::dg298321@ohio.edu::a4df06fd-48b6-4dbb-8580-4b1bbce470ef" providerId="AD" clId="Web-{DA8BD975-5A0F-896F-D67D-E5E4DD1236B0}" dt="2024-02-27T06:53:45.795" v="372" actId="20577"/>
        <pc:sldMkLst>
          <pc:docMk/>
          <pc:sldMk cId="3306875605" sldId="339"/>
        </pc:sldMkLst>
        <pc:spChg chg="mod">
          <ac:chgData name="Grimes, Daniel" userId="S::dg298321@ohio.edu::a4df06fd-48b6-4dbb-8580-4b1bbce470ef" providerId="AD" clId="Web-{DA8BD975-5A0F-896F-D67D-E5E4DD1236B0}" dt="2024-02-27T06:42:05.870" v="222" actId="20577"/>
          <ac:spMkLst>
            <pc:docMk/>
            <pc:sldMk cId="3306875605" sldId="339"/>
            <ac:spMk id="2" creationId="{D7CC4764-7D07-81D8-0D61-9AF071F1A630}"/>
          </ac:spMkLst>
        </pc:spChg>
        <pc:spChg chg="mod">
          <ac:chgData name="Grimes, Daniel" userId="S::dg298321@ohio.edu::a4df06fd-48b6-4dbb-8580-4b1bbce470ef" providerId="AD" clId="Web-{DA8BD975-5A0F-896F-D67D-E5E4DD1236B0}" dt="2024-02-27T06:53:45.795" v="372" actId="20577"/>
          <ac:spMkLst>
            <pc:docMk/>
            <pc:sldMk cId="3306875605" sldId="339"/>
            <ac:spMk id="3" creationId="{3F168F30-7402-601E-BB7C-FB31FDB61AAB}"/>
          </ac:spMkLst>
        </pc:spChg>
      </pc:sldChg>
      <pc:sldChg chg="addSp modSp new addAnim">
        <pc:chgData name="Grimes, Daniel" userId="S::dg298321@ohio.edu::a4df06fd-48b6-4dbb-8580-4b1bbce470ef" providerId="AD" clId="Web-{DA8BD975-5A0F-896F-D67D-E5E4DD1236B0}" dt="2024-02-27T06:53:02.450" v="355" actId="1076"/>
        <pc:sldMkLst>
          <pc:docMk/>
          <pc:sldMk cId="1989002422" sldId="340"/>
        </pc:sldMkLst>
        <pc:spChg chg="mod">
          <ac:chgData name="Grimes, Daniel" userId="S::dg298321@ohio.edu::a4df06fd-48b6-4dbb-8580-4b1bbce470ef" providerId="AD" clId="Web-{DA8BD975-5A0F-896F-D67D-E5E4DD1236B0}" dt="2024-02-27T06:51:17.401" v="347" actId="20577"/>
          <ac:spMkLst>
            <pc:docMk/>
            <pc:sldMk cId="1989002422" sldId="340"/>
            <ac:spMk id="2" creationId="{18430817-5801-BD7C-0150-0922F585F3E8}"/>
          </ac:spMkLst>
        </pc:spChg>
        <pc:spChg chg="mod">
          <ac:chgData name="Grimes, Daniel" userId="S::dg298321@ohio.edu::a4df06fd-48b6-4dbb-8580-4b1bbce470ef" providerId="AD" clId="Web-{DA8BD975-5A0F-896F-D67D-E5E4DD1236B0}" dt="2024-02-27T06:52:00.542" v="349" actId="1076"/>
          <ac:spMkLst>
            <pc:docMk/>
            <pc:sldMk cId="1989002422" sldId="340"/>
            <ac:spMk id="3" creationId="{DF9526CA-14DD-73A6-696C-E3C645C37B55}"/>
          </ac:spMkLst>
        </pc:spChg>
        <pc:picChg chg="add mod">
          <ac:chgData name="Grimes, Daniel" userId="S::dg298321@ohio.edu::a4df06fd-48b6-4dbb-8580-4b1bbce470ef" providerId="AD" clId="Web-{DA8BD975-5A0F-896F-D67D-E5E4DD1236B0}" dt="2024-02-27T06:53:02.450" v="355" actId="1076"/>
          <ac:picMkLst>
            <pc:docMk/>
            <pc:sldMk cId="1989002422" sldId="340"/>
            <ac:picMk id="7" creationId="{62CA435A-4DCF-7CF8-B484-04A3AE070A42}"/>
          </ac:picMkLst>
        </pc:picChg>
      </pc:sldChg>
    </pc:docChg>
  </pc:docChgLst>
  <pc:docChgLst>
    <pc:chgData name="Adler, Cameron" userId="S::ca748420@ohio.edu::5e0fbaf8-e898-477d-8ad4-5fbf5c345593" providerId="AD" clId="Web-{075EDD4D-96C4-1070-FE7B-8653CC698170}"/>
    <pc:docChg chg="modSld">
      <pc:chgData name="Adler, Cameron" userId="S::ca748420@ohio.edu::5e0fbaf8-e898-477d-8ad4-5fbf5c345593" providerId="AD" clId="Web-{075EDD4D-96C4-1070-FE7B-8653CC698170}" dt="2024-02-08T19:37:07.288" v="10" actId="20577"/>
      <pc:docMkLst>
        <pc:docMk/>
      </pc:docMkLst>
      <pc:sldChg chg="modSp">
        <pc:chgData name="Adler, Cameron" userId="S::ca748420@ohio.edu::5e0fbaf8-e898-477d-8ad4-5fbf5c345593" providerId="AD" clId="Web-{075EDD4D-96C4-1070-FE7B-8653CC698170}" dt="2024-02-08T19:37:07.288" v="10" actId="20577"/>
        <pc:sldMkLst>
          <pc:docMk/>
          <pc:sldMk cId="2270028676" sldId="313"/>
        </pc:sldMkLst>
        <pc:graphicFrameChg chg="modGraphic">
          <ac:chgData name="Adler, Cameron" userId="S::ca748420@ohio.edu::5e0fbaf8-e898-477d-8ad4-5fbf5c345593" providerId="AD" clId="Web-{075EDD4D-96C4-1070-FE7B-8653CC698170}" dt="2024-02-08T19:37:07.288" v="10" actId="20577"/>
          <ac:graphicFrameMkLst>
            <pc:docMk/>
            <pc:sldMk cId="2270028676" sldId="313"/>
            <ac:graphicFrameMk id="7" creationId="{03C6056F-38E4-47B4-87B7-F1F7D129B648}"/>
          </ac:graphicFrameMkLst>
        </pc:graphicFrameChg>
      </pc:sldChg>
    </pc:docChg>
  </pc:docChgLst>
  <pc:docChgLst>
    <pc:chgData name="Grimes, Daniel" userId="a4df06fd-48b6-4dbb-8580-4b1bbce470ef" providerId="ADAL" clId="{754E55A4-6ADF-AE40-95EB-7BBC4B301657}"/>
    <pc:docChg chg="modSld">
      <pc:chgData name="Grimes, Daniel" userId="a4df06fd-48b6-4dbb-8580-4b1bbce470ef" providerId="ADAL" clId="{754E55A4-6ADF-AE40-95EB-7BBC4B301657}" dt="2024-03-21T15:17:36.303" v="2" actId="1076"/>
      <pc:docMkLst>
        <pc:docMk/>
      </pc:docMkLst>
      <pc:sldChg chg="addSp modSp addAnim">
        <pc:chgData name="Grimes, Daniel" userId="a4df06fd-48b6-4dbb-8580-4b1bbce470ef" providerId="ADAL" clId="{754E55A4-6ADF-AE40-95EB-7BBC4B301657}" dt="2024-03-21T15:17:36.303" v="2" actId="1076"/>
        <pc:sldMkLst>
          <pc:docMk/>
          <pc:sldMk cId="2236441018" sldId="347"/>
        </pc:sldMkLst>
        <pc:picChg chg="add mod">
          <ac:chgData name="Grimes, Daniel" userId="a4df06fd-48b6-4dbb-8580-4b1bbce470ef" providerId="ADAL" clId="{754E55A4-6ADF-AE40-95EB-7BBC4B301657}" dt="2024-03-21T15:17:36.303" v="2" actId="1076"/>
          <ac:picMkLst>
            <pc:docMk/>
            <pc:sldMk cId="2236441018" sldId="347"/>
            <ac:picMk id="7" creationId="{999A4995-03C6-501F-EF48-BD7C35DC62F3}"/>
          </ac:picMkLst>
        </pc:picChg>
      </pc:sldChg>
    </pc:docChg>
  </pc:docChgLst>
  <pc:docChgLst>
    <pc:chgData name="Ampim Darkoh, Kofi" userId="S::ka286220@ohio.edu::c1679bae-448d-428b-b7a4-8f0733eb94a7" providerId="AD" clId="Web-{DF528F3C-3FA2-B2DF-FC5E-7B73E5D66AA0}"/>
    <pc:docChg chg="addSld modSld">
      <pc:chgData name="Ampim Darkoh, Kofi" userId="S::ka286220@ohio.edu::c1679bae-448d-428b-b7a4-8f0733eb94a7" providerId="AD" clId="Web-{DF528F3C-3FA2-B2DF-FC5E-7B73E5D66AA0}" dt="2024-03-21T14:38:03.765" v="271" actId="20577"/>
      <pc:docMkLst>
        <pc:docMk/>
      </pc:docMkLst>
      <pc:sldChg chg="modSp">
        <pc:chgData name="Ampim Darkoh, Kofi" userId="S::ka286220@ohio.edu::c1679bae-448d-428b-b7a4-8f0733eb94a7" providerId="AD" clId="Web-{DF528F3C-3FA2-B2DF-FC5E-7B73E5D66AA0}" dt="2024-03-21T14:33:59.462" v="149" actId="20577"/>
        <pc:sldMkLst>
          <pc:docMk/>
          <pc:sldMk cId="2894876502" sldId="344"/>
        </pc:sldMkLst>
        <pc:spChg chg="mod">
          <ac:chgData name="Ampim Darkoh, Kofi" userId="S::ka286220@ohio.edu::c1679bae-448d-428b-b7a4-8f0733eb94a7" providerId="AD" clId="Web-{DF528F3C-3FA2-B2DF-FC5E-7B73E5D66AA0}" dt="2024-03-21T14:33:59.462" v="149" actId="20577"/>
          <ac:spMkLst>
            <pc:docMk/>
            <pc:sldMk cId="2894876502" sldId="344"/>
            <ac:spMk id="3" creationId="{29317D6F-DB46-4514-4654-A9E6CCA5A3E4}"/>
          </ac:spMkLst>
        </pc:spChg>
      </pc:sldChg>
      <pc:sldChg chg="modSp">
        <pc:chgData name="Ampim Darkoh, Kofi" userId="S::ka286220@ohio.edu::c1679bae-448d-428b-b7a4-8f0733eb94a7" providerId="AD" clId="Web-{DF528F3C-3FA2-B2DF-FC5E-7B73E5D66AA0}" dt="2024-03-21T14:33:08.430" v="68" actId="20577"/>
        <pc:sldMkLst>
          <pc:docMk/>
          <pc:sldMk cId="2047039343" sldId="345"/>
        </pc:sldMkLst>
        <pc:spChg chg="mod">
          <ac:chgData name="Ampim Darkoh, Kofi" userId="S::ka286220@ohio.edu::c1679bae-448d-428b-b7a4-8f0733eb94a7" providerId="AD" clId="Web-{DF528F3C-3FA2-B2DF-FC5E-7B73E5D66AA0}" dt="2024-03-21T14:33:08.430" v="68" actId="20577"/>
          <ac:spMkLst>
            <pc:docMk/>
            <pc:sldMk cId="2047039343" sldId="345"/>
            <ac:spMk id="3" creationId="{F85A650E-E1D5-0E0C-7D07-4F0B2D4AB850}"/>
          </ac:spMkLst>
        </pc:spChg>
      </pc:sldChg>
      <pc:sldChg chg="modSp new mod setBg">
        <pc:chgData name="Ampim Darkoh, Kofi" userId="S::ka286220@ohio.edu::c1679bae-448d-428b-b7a4-8f0733eb94a7" providerId="AD" clId="Web-{DF528F3C-3FA2-B2DF-FC5E-7B73E5D66AA0}" dt="2024-03-21T14:38:03.765" v="271" actId="20577"/>
        <pc:sldMkLst>
          <pc:docMk/>
          <pc:sldMk cId="4009690604" sldId="359"/>
        </pc:sldMkLst>
        <pc:spChg chg="mod">
          <ac:chgData name="Ampim Darkoh, Kofi" userId="S::ka286220@ohio.edu::c1679bae-448d-428b-b7a4-8f0733eb94a7" providerId="AD" clId="Web-{DF528F3C-3FA2-B2DF-FC5E-7B73E5D66AA0}" dt="2024-03-21T14:36:30.263" v="179" actId="1076"/>
          <ac:spMkLst>
            <pc:docMk/>
            <pc:sldMk cId="4009690604" sldId="359"/>
            <ac:spMk id="2" creationId="{278B84C7-3A3E-48F6-DEFF-7A401D7CE17D}"/>
          </ac:spMkLst>
        </pc:spChg>
        <pc:spChg chg="mod">
          <ac:chgData name="Ampim Darkoh, Kofi" userId="S::ka286220@ohio.edu::c1679bae-448d-428b-b7a4-8f0733eb94a7" providerId="AD" clId="Web-{DF528F3C-3FA2-B2DF-FC5E-7B73E5D66AA0}" dt="2024-03-21T14:38:03.765" v="271" actId="20577"/>
          <ac:spMkLst>
            <pc:docMk/>
            <pc:sldMk cId="4009690604" sldId="359"/>
            <ac:spMk id="3" creationId="{79F8CBF1-2FC1-F7FF-CEAD-1E196D99440B}"/>
          </ac:spMkLst>
        </pc:spChg>
      </pc:sldChg>
    </pc:docChg>
  </pc:docChgLst>
  <pc:docChgLst>
    <pc:chgData name="Rajkotwala, Adam" userId="S::ar142220@ohio.edu::859639f9-74c1-44b4-be73-9890ab3998ba" providerId="AD" clId="Web-{E2E9D3BC-F09F-A781-A157-1ECFB55F7028}"/>
    <pc:docChg chg="addSld">
      <pc:chgData name="Rajkotwala, Adam" userId="S::ar142220@ohio.edu::859639f9-74c1-44b4-be73-9890ab3998ba" providerId="AD" clId="Web-{E2E9D3BC-F09F-A781-A157-1ECFB55F7028}" dt="2024-02-14T16:45:47.042" v="0"/>
      <pc:docMkLst>
        <pc:docMk/>
      </pc:docMkLst>
      <pc:sldChg chg="add replId">
        <pc:chgData name="Rajkotwala, Adam" userId="S::ar142220@ohio.edu::859639f9-74c1-44b4-be73-9890ab3998ba" providerId="AD" clId="Web-{E2E9D3BC-F09F-A781-A157-1ECFB55F7028}" dt="2024-02-14T16:45:47.042" v="0"/>
        <pc:sldMkLst>
          <pc:docMk/>
          <pc:sldMk cId="1218354943" sldId="322"/>
        </pc:sldMkLst>
      </pc:sldChg>
    </pc:docChg>
  </pc:docChgLst>
  <pc:docChgLst>
    <pc:chgData name="Rajkotwala, Adam" userId="S::ar142220@ohio.edu::859639f9-74c1-44b4-be73-9890ab3998ba" providerId="AD" clId="Web-{4F89441B-EB52-7E2E-D2DE-4731A5B9ED5F}"/>
    <pc:docChg chg="addSld delSld modSld sldOrd">
      <pc:chgData name="Rajkotwala, Adam" userId="S::ar142220@ohio.edu::859639f9-74c1-44b4-be73-9890ab3998ba" providerId="AD" clId="Web-{4F89441B-EB52-7E2E-D2DE-4731A5B9ED5F}" dt="2024-03-21T07:15:42.328" v="755" actId="1076"/>
      <pc:docMkLst>
        <pc:docMk/>
      </pc:docMkLst>
      <pc:sldChg chg="modSp">
        <pc:chgData name="Rajkotwala, Adam" userId="S::ar142220@ohio.edu::859639f9-74c1-44b4-be73-9890ab3998ba" providerId="AD" clId="Web-{4F89441B-EB52-7E2E-D2DE-4731A5B9ED5F}" dt="2024-03-21T06:59:44.236" v="158" actId="20577"/>
        <pc:sldMkLst>
          <pc:docMk/>
          <pc:sldMk cId="2894876502" sldId="344"/>
        </pc:sldMkLst>
        <pc:spChg chg="mod">
          <ac:chgData name="Rajkotwala, Adam" userId="S::ar142220@ohio.edu::859639f9-74c1-44b4-be73-9890ab3998ba" providerId="AD" clId="Web-{4F89441B-EB52-7E2E-D2DE-4731A5B9ED5F}" dt="2024-03-21T06:59:44.236" v="158" actId="20577"/>
          <ac:spMkLst>
            <pc:docMk/>
            <pc:sldMk cId="2894876502" sldId="344"/>
            <ac:spMk id="3" creationId="{29317D6F-DB46-4514-4654-A9E6CCA5A3E4}"/>
          </ac:spMkLst>
        </pc:spChg>
      </pc:sldChg>
      <pc:sldChg chg="modSp">
        <pc:chgData name="Rajkotwala, Adam" userId="S::ar142220@ohio.edu::859639f9-74c1-44b4-be73-9890ab3998ba" providerId="AD" clId="Web-{4F89441B-EB52-7E2E-D2DE-4731A5B9ED5F}" dt="2024-03-21T07:08:52.709" v="717" actId="20577"/>
        <pc:sldMkLst>
          <pc:docMk/>
          <pc:sldMk cId="2047039343" sldId="345"/>
        </pc:sldMkLst>
        <pc:spChg chg="mod">
          <ac:chgData name="Rajkotwala, Adam" userId="S::ar142220@ohio.edu::859639f9-74c1-44b4-be73-9890ab3998ba" providerId="AD" clId="Web-{4F89441B-EB52-7E2E-D2DE-4731A5B9ED5F}" dt="2024-03-21T07:08:52.709" v="717" actId="20577"/>
          <ac:spMkLst>
            <pc:docMk/>
            <pc:sldMk cId="2047039343" sldId="345"/>
            <ac:spMk id="3" creationId="{F85A650E-E1D5-0E0C-7D07-4F0B2D4AB850}"/>
          </ac:spMkLst>
        </pc:spChg>
      </pc:sldChg>
      <pc:sldChg chg="modSp">
        <pc:chgData name="Rajkotwala, Adam" userId="S::ar142220@ohio.edu::859639f9-74c1-44b4-be73-9890ab3998ba" providerId="AD" clId="Web-{4F89441B-EB52-7E2E-D2DE-4731A5B9ED5F}" dt="2024-03-21T07:03:23.013" v="332" actId="20577"/>
        <pc:sldMkLst>
          <pc:docMk/>
          <pc:sldMk cId="990590342" sldId="353"/>
        </pc:sldMkLst>
        <pc:spChg chg="mod">
          <ac:chgData name="Rajkotwala, Adam" userId="S::ar142220@ohio.edu::859639f9-74c1-44b4-be73-9890ab3998ba" providerId="AD" clId="Web-{4F89441B-EB52-7E2E-D2DE-4731A5B9ED5F}" dt="2024-03-21T07:03:23.013" v="332" actId="20577"/>
          <ac:spMkLst>
            <pc:docMk/>
            <pc:sldMk cId="990590342" sldId="353"/>
            <ac:spMk id="9" creationId="{4F07C5A3-B0F1-349C-D8F6-1A3860CFF66C}"/>
          </ac:spMkLst>
        </pc:spChg>
      </pc:sldChg>
      <pc:sldChg chg="modSp add ord replId">
        <pc:chgData name="Rajkotwala, Adam" userId="S::ar142220@ohio.edu::859639f9-74c1-44b4-be73-9890ab3998ba" providerId="AD" clId="Web-{4F89441B-EB52-7E2E-D2DE-4731A5B9ED5F}" dt="2024-03-21T07:08:14.598" v="673" actId="20577"/>
        <pc:sldMkLst>
          <pc:docMk/>
          <pc:sldMk cId="2131091601" sldId="356"/>
        </pc:sldMkLst>
        <pc:spChg chg="mod">
          <ac:chgData name="Rajkotwala, Adam" userId="S::ar142220@ohio.edu::859639f9-74c1-44b4-be73-9890ab3998ba" providerId="AD" clId="Web-{4F89441B-EB52-7E2E-D2DE-4731A5B9ED5F}" dt="2024-03-21T07:08:14.598" v="673" actId="20577"/>
          <ac:spMkLst>
            <pc:docMk/>
            <pc:sldMk cId="2131091601" sldId="356"/>
            <ac:spMk id="3" creationId="{08B2B0D6-530E-2C47-01F3-1E69429FA4B7}"/>
          </ac:spMkLst>
        </pc:spChg>
      </pc:sldChg>
      <pc:sldChg chg="add del replId">
        <pc:chgData name="Rajkotwala, Adam" userId="S::ar142220@ohio.edu::859639f9-74c1-44b4-be73-9890ab3998ba" providerId="AD" clId="Web-{4F89441B-EB52-7E2E-D2DE-4731A5B9ED5F}" dt="2024-03-21T07:04:37.999" v="336"/>
        <pc:sldMkLst>
          <pc:docMk/>
          <pc:sldMk cId="1168478532" sldId="357"/>
        </pc:sldMkLst>
      </pc:sldChg>
      <pc:sldChg chg="addSp delSp modSp add ord replId">
        <pc:chgData name="Rajkotwala, Adam" userId="S::ar142220@ohio.edu::859639f9-74c1-44b4-be73-9890ab3998ba" providerId="AD" clId="Web-{4F89441B-EB52-7E2E-D2DE-4731A5B9ED5F}" dt="2024-03-21T07:15:42.328" v="755" actId="1076"/>
        <pc:sldMkLst>
          <pc:docMk/>
          <pc:sldMk cId="1635166830" sldId="357"/>
        </pc:sldMkLst>
        <pc:spChg chg="mod">
          <ac:chgData name="Rajkotwala, Adam" userId="S::ar142220@ohio.edu::859639f9-74c1-44b4-be73-9890ab3998ba" providerId="AD" clId="Web-{4F89441B-EB52-7E2E-D2DE-4731A5B9ED5F}" dt="2024-03-21T07:14:33.529" v="733" actId="20577"/>
          <ac:spMkLst>
            <pc:docMk/>
            <pc:sldMk cId="1635166830" sldId="357"/>
            <ac:spMk id="3" creationId="{0201EA58-9EB9-D451-3A49-E2F01F590F9F}"/>
          </ac:spMkLst>
        </pc:spChg>
        <pc:picChg chg="del">
          <ac:chgData name="Rajkotwala, Adam" userId="S::ar142220@ohio.edu::859639f9-74c1-44b4-be73-9890ab3998ba" providerId="AD" clId="Web-{4F89441B-EB52-7E2E-D2DE-4731A5B9ED5F}" dt="2024-03-21T07:13:01.668" v="718"/>
          <ac:picMkLst>
            <pc:docMk/>
            <pc:sldMk cId="1635166830" sldId="357"/>
            <ac:picMk id="5" creationId="{D0401073-0DDE-0F6E-EDFD-D7C6780C3D9F}"/>
          </ac:picMkLst>
        </pc:picChg>
        <pc:picChg chg="add mod">
          <ac:chgData name="Rajkotwala, Adam" userId="S::ar142220@ohio.edu::859639f9-74c1-44b4-be73-9890ab3998ba" providerId="AD" clId="Web-{4F89441B-EB52-7E2E-D2DE-4731A5B9ED5F}" dt="2024-03-21T07:15:42.328" v="755" actId="1076"/>
          <ac:picMkLst>
            <pc:docMk/>
            <pc:sldMk cId="1635166830" sldId="357"/>
            <ac:picMk id="6" creationId="{E5BFCB6B-607B-E141-E3B9-D8A6C1EB216D}"/>
          </ac:picMkLst>
        </pc:picChg>
        <pc:picChg chg="add mod">
          <ac:chgData name="Rajkotwala, Adam" userId="S::ar142220@ohio.edu::859639f9-74c1-44b4-be73-9890ab3998ba" providerId="AD" clId="Web-{4F89441B-EB52-7E2E-D2DE-4731A5B9ED5F}" dt="2024-03-21T07:15:36.656" v="753" actId="1076"/>
          <ac:picMkLst>
            <pc:docMk/>
            <pc:sldMk cId="1635166830" sldId="357"/>
            <ac:picMk id="7" creationId="{FC2802DF-395D-D484-7141-89431327AA03}"/>
          </ac:picMkLst>
        </pc:picChg>
        <pc:picChg chg="add mod">
          <ac:chgData name="Rajkotwala, Adam" userId="S::ar142220@ohio.edu::859639f9-74c1-44b4-be73-9890ab3998ba" providerId="AD" clId="Web-{4F89441B-EB52-7E2E-D2DE-4731A5B9ED5F}" dt="2024-03-21T07:15:38.187" v="754" actId="1076"/>
          <ac:picMkLst>
            <pc:docMk/>
            <pc:sldMk cId="1635166830" sldId="357"/>
            <ac:picMk id="8" creationId="{8FEC5CEC-EE26-6A59-62F2-190EDF0464B9}"/>
          </ac:picMkLst>
        </pc:picChg>
      </pc:sldChg>
    </pc:docChg>
  </pc:docChgLst>
  <pc:docChgLst>
    <pc:chgData name="Adler, Cameron" userId="S::ca748420@ohio.edu::5e0fbaf8-e898-477d-8ad4-5fbf5c345593" providerId="AD" clId="Web-{BB166577-65A2-8707-AC19-BD88568756AC}"/>
    <pc:docChg chg="modSld">
      <pc:chgData name="Adler, Cameron" userId="S::ca748420@ohio.edu::5e0fbaf8-e898-477d-8ad4-5fbf5c345593" providerId="AD" clId="Web-{BB166577-65A2-8707-AC19-BD88568756AC}" dt="2024-03-21T15:25:15.828" v="272" actId="20577"/>
      <pc:docMkLst>
        <pc:docMk/>
      </pc:docMkLst>
      <pc:sldChg chg="modSp">
        <pc:chgData name="Adler, Cameron" userId="S::ca748420@ohio.edu::5e0fbaf8-e898-477d-8ad4-5fbf5c345593" providerId="AD" clId="Web-{BB166577-65A2-8707-AC19-BD88568756AC}" dt="2024-03-21T15:25:15.828" v="272" actId="20577"/>
        <pc:sldMkLst>
          <pc:docMk/>
          <pc:sldMk cId="2894876502" sldId="344"/>
        </pc:sldMkLst>
        <pc:spChg chg="mod">
          <ac:chgData name="Adler, Cameron" userId="S::ca748420@ohio.edu::5e0fbaf8-e898-477d-8ad4-5fbf5c345593" providerId="AD" clId="Web-{BB166577-65A2-8707-AC19-BD88568756AC}" dt="2024-03-21T15:25:15.828" v="272" actId="20577"/>
          <ac:spMkLst>
            <pc:docMk/>
            <pc:sldMk cId="2894876502" sldId="344"/>
            <ac:spMk id="3" creationId="{29317D6F-DB46-4514-4654-A9E6CCA5A3E4}"/>
          </ac:spMkLst>
        </pc:spChg>
      </pc:sldChg>
      <pc:sldChg chg="modSp">
        <pc:chgData name="Adler, Cameron" userId="S::ca748420@ohio.edu::5e0fbaf8-e898-477d-8ad4-5fbf5c345593" providerId="AD" clId="Web-{BB166577-65A2-8707-AC19-BD88568756AC}" dt="2024-03-21T15:19:56.287" v="184" actId="20577"/>
        <pc:sldMkLst>
          <pc:docMk/>
          <pc:sldMk cId="2047039343" sldId="345"/>
        </pc:sldMkLst>
        <pc:spChg chg="mod">
          <ac:chgData name="Adler, Cameron" userId="S::ca748420@ohio.edu::5e0fbaf8-e898-477d-8ad4-5fbf5c345593" providerId="AD" clId="Web-{BB166577-65A2-8707-AC19-BD88568756AC}" dt="2024-03-21T15:19:56.287" v="184" actId="20577"/>
          <ac:spMkLst>
            <pc:docMk/>
            <pc:sldMk cId="2047039343" sldId="345"/>
            <ac:spMk id="3" creationId="{F85A650E-E1D5-0E0C-7D07-4F0B2D4AB850}"/>
          </ac:spMkLst>
        </pc:spChg>
      </pc:sldChg>
    </pc:docChg>
  </pc:docChgLst>
  <pc:docChgLst>
    <pc:chgData name="Grimes, Daniel" userId="S::dg298321@ohio.edu::a4df06fd-48b6-4dbb-8580-4b1bbce470ef" providerId="AD" clId="Web-{E8D4D49B-2DF8-E8AD-6C18-3037E2BB61D2}"/>
    <pc:docChg chg="modSld">
      <pc:chgData name="Grimes, Daniel" userId="S::dg298321@ohio.edu::a4df06fd-48b6-4dbb-8580-4b1bbce470ef" providerId="AD" clId="Web-{E8D4D49B-2DF8-E8AD-6C18-3037E2BB61D2}" dt="2024-02-13T06:42:03.990" v="11" actId="14100"/>
      <pc:docMkLst>
        <pc:docMk/>
      </pc:docMkLst>
      <pc:sldChg chg="addSp modSp">
        <pc:chgData name="Grimes, Daniel" userId="S::dg298321@ohio.edu::a4df06fd-48b6-4dbb-8580-4b1bbce470ef" providerId="AD" clId="Web-{E8D4D49B-2DF8-E8AD-6C18-3037E2BB61D2}" dt="2024-02-13T06:42:03.990" v="11" actId="14100"/>
        <pc:sldMkLst>
          <pc:docMk/>
          <pc:sldMk cId="2270028676" sldId="313"/>
        </pc:sldMkLst>
        <pc:picChg chg="add mod">
          <ac:chgData name="Grimes, Daniel" userId="S::dg298321@ohio.edu::a4df06fd-48b6-4dbb-8580-4b1bbce470ef" providerId="AD" clId="Web-{E8D4D49B-2DF8-E8AD-6C18-3037E2BB61D2}" dt="2024-02-13T06:42:03.990" v="11" actId="14100"/>
          <ac:picMkLst>
            <pc:docMk/>
            <pc:sldMk cId="2270028676" sldId="313"/>
            <ac:picMk id="40" creationId="{3A24CF82-1E4E-883C-207E-5D5DCD57ADD6}"/>
          </ac:picMkLst>
        </pc:picChg>
      </pc:sldChg>
    </pc:docChg>
  </pc:docChgLst>
  <pc:docChgLst>
    <pc:chgData name="Rajkotwala, Adam" userId="S::ar142220@ohio.edu::859639f9-74c1-44b4-be73-9890ab3998ba" providerId="AD" clId="Web-{A639838B-D1F3-F6EB-FAB5-FB9B4F0C1B81}"/>
    <pc:docChg chg="modSld sldOrd">
      <pc:chgData name="Rajkotwala, Adam" userId="S::ar142220@ohio.edu::859639f9-74c1-44b4-be73-9890ab3998ba" providerId="AD" clId="Web-{A639838B-D1F3-F6EB-FAB5-FB9B4F0C1B81}" dt="2024-02-14T16:54:58.233" v="312" actId="20577"/>
      <pc:docMkLst>
        <pc:docMk/>
      </pc:docMkLst>
      <pc:sldChg chg="modSp ord">
        <pc:chgData name="Rajkotwala, Adam" userId="S::ar142220@ohio.edu::859639f9-74c1-44b4-be73-9890ab3998ba" providerId="AD" clId="Web-{A639838B-D1F3-F6EB-FAB5-FB9B4F0C1B81}" dt="2024-02-14T16:54:58.233" v="312" actId="20577"/>
        <pc:sldMkLst>
          <pc:docMk/>
          <pc:sldMk cId="1218354943" sldId="322"/>
        </pc:sldMkLst>
        <pc:spChg chg="mod">
          <ac:chgData name="Rajkotwala, Adam" userId="S::ar142220@ohio.edu::859639f9-74c1-44b4-be73-9890ab3998ba" providerId="AD" clId="Web-{A639838B-D1F3-F6EB-FAB5-FB9B4F0C1B81}" dt="2024-02-14T16:46:49.301" v="20" actId="20577"/>
          <ac:spMkLst>
            <pc:docMk/>
            <pc:sldMk cId="1218354943" sldId="322"/>
            <ac:spMk id="2" creationId="{E8776B64-0BFF-5967-7D01-F31710870101}"/>
          </ac:spMkLst>
        </pc:spChg>
        <pc:spChg chg="mod">
          <ac:chgData name="Rajkotwala, Adam" userId="S::ar142220@ohio.edu::859639f9-74c1-44b4-be73-9890ab3998ba" providerId="AD" clId="Web-{A639838B-D1F3-F6EB-FAB5-FB9B4F0C1B81}" dt="2024-02-14T16:54:58.233" v="312" actId="20577"/>
          <ac:spMkLst>
            <pc:docMk/>
            <pc:sldMk cId="1218354943" sldId="322"/>
            <ac:spMk id="3" creationId="{08B2B0D6-530E-2C47-01F3-1E69429FA4B7}"/>
          </ac:spMkLst>
        </pc:spChg>
      </pc:sldChg>
    </pc:docChg>
  </pc:docChgLst>
  <pc:docChgLst>
    <pc:chgData name="Adler, Cameron" userId="S::ca748420@ohio.edu::5e0fbaf8-e898-477d-8ad4-5fbf5c345593" providerId="AD" clId="Web-{BEFEDA16-BED2-1EA9-114B-808BF34F4D22}"/>
    <pc:docChg chg="addSld modSld sldOrd">
      <pc:chgData name="Adler, Cameron" userId="S::ca748420@ohio.edu::5e0fbaf8-e898-477d-8ad4-5fbf5c345593" providerId="AD" clId="Web-{BEFEDA16-BED2-1EA9-114B-808BF34F4D22}" dt="2024-02-27T16:20:59.689" v="466"/>
      <pc:docMkLst>
        <pc:docMk/>
      </pc:docMkLst>
      <pc:sldChg chg="modSp">
        <pc:chgData name="Adler, Cameron" userId="S::ca748420@ohio.edu::5e0fbaf8-e898-477d-8ad4-5fbf5c345593" providerId="AD" clId="Web-{BEFEDA16-BED2-1EA9-114B-808BF34F4D22}" dt="2024-02-27T16:20:33.236" v="465" actId="20577"/>
        <pc:sldMkLst>
          <pc:docMk/>
          <pc:sldMk cId="1406723664" sldId="326"/>
        </pc:sldMkLst>
        <pc:spChg chg="mod">
          <ac:chgData name="Adler, Cameron" userId="S::ca748420@ohio.edu::5e0fbaf8-e898-477d-8ad4-5fbf5c345593" providerId="AD" clId="Web-{BEFEDA16-BED2-1EA9-114B-808BF34F4D22}" dt="2024-02-27T16:20:33.236" v="465" actId="20577"/>
          <ac:spMkLst>
            <pc:docMk/>
            <pc:sldMk cId="1406723664" sldId="326"/>
            <ac:spMk id="3" creationId="{29317D6F-DB46-4514-4654-A9E6CCA5A3E4}"/>
          </ac:spMkLst>
        </pc:spChg>
      </pc:sldChg>
      <pc:sldChg chg="modSp">
        <pc:chgData name="Adler, Cameron" userId="S::ca748420@ohio.edu::5e0fbaf8-e898-477d-8ad4-5fbf5c345593" providerId="AD" clId="Web-{BEFEDA16-BED2-1EA9-114B-808BF34F4D22}" dt="2024-02-27T05:40:16.461" v="97" actId="20577"/>
        <pc:sldMkLst>
          <pc:docMk/>
          <pc:sldMk cId="4145705228" sldId="327"/>
        </pc:sldMkLst>
        <pc:spChg chg="mod">
          <ac:chgData name="Adler, Cameron" userId="S::ca748420@ohio.edu::5e0fbaf8-e898-477d-8ad4-5fbf5c345593" providerId="AD" clId="Web-{BEFEDA16-BED2-1EA9-114B-808BF34F4D22}" dt="2024-02-27T05:40:16.461" v="97" actId="20577"/>
          <ac:spMkLst>
            <pc:docMk/>
            <pc:sldMk cId="4145705228" sldId="327"/>
            <ac:spMk id="3" creationId="{F85A650E-E1D5-0E0C-7D07-4F0B2D4AB850}"/>
          </ac:spMkLst>
        </pc:spChg>
      </pc:sldChg>
      <pc:sldChg chg="modSp">
        <pc:chgData name="Adler, Cameron" userId="S::ca748420@ohio.edu::5e0fbaf8-e898-477d-8ad4-5fbf5c345593" providerId="AD" clId="Web-{BEFEDA16-BED2-1EA9-114B-808BF34F4D22}" dt="2024-02-27T05:45:13.374" v="128" actId="20577"/>
        <pc:sldMkLst>
          <pc:docMk/>
          <pc:sldMk cId="1863864368" sldId="335"/>
        </pc:sldMkLst>
        <pc:spChg chg="mod">
          <ac:chgData name="Adler, Cameron" userId="S::ca748420@ohio.edu::5e0fbaf8-e898-477d-8ad4-5fbf5c345593" providerId="AD" clId="Web-{BEFEDA16-BED2-1EA9-114B-808BF34F4D22}" dt="2024-02-27T05:45:13.374" v="128" actId="20577"/>
          <ac:spMkLst>
            <pc:docMk/>
            <pc:sldMk cId="1863864368" sldId="335"/>
            <ac:spMk id="3" creationId="{0201EA58-9EB9-D451-3A49-E2F01F590F9F}"/>
          </ac:spMkLst>
        </pc:spChg>
      </pc:sldChg>
      <pc:sldChg chg="modSp">
        <pc:chgData name="Adler, Cameron" userId="S::ca748420@ohio.edu::5e0fbaf8-e898-477d-8ad4-5fbf5c345593" providerId="AD" clId="Web-{BEFEDA16-BED2-1EA9-114B-808BF34F4D22}" dt="2024-02-27T16:17:39.346" v="405" actId="20577"/>
        <pc:sldMkLst>
          <pc:docMk/>
          <pc:sldMk cId="2259346726" sldId="336"/>
        </pc:sldMkLst>
        <pc:spChg chg="mod">
          <ac:chgData name="Adler, Cameron" userId="S::ca748420@ohio.edu::5e0fbaf8-e898-477d-8ad4-5fbf5c345593" providerId="AD" clId="Web-{BEFEDA16-BED2-1EA9-114B-808BF34F4D22}" dt="2024-02-27T16:17:39.346" v="405" actId="20577"/>
          <ac:spMkLst>
            <pc:docMk/>
            <pc:sldMk cId="2259346726" sldId="336"/>
            <ac:spMk id="3" creationId="{08B2B0D6-530E-2C47-01F3-1E69429FA4B7}"/>
          </ac:spMkLst>
        </pc:spChg>
      </pc:sldChg>
      <pc:sldChg chg="modSp add ord replId">
        <pc:chgData name="Adler, Cameron" userId="S::ca748420@ohio.edu::5e0fbaf8-e898-477d-8ad4-5fbf5c345593" providerId="AD" clId="Web-{BEFEDA16-BED2-1EA9-114B-808BF34F4D22}" dt="2024-02-27T05:55:23.201" v="363" actId="20577"/>
        <pc:sldMkLst>
          <pc:docMk/>
          <pc:sldMk cId="364910526" sldId="337"/>
        </pc:sldMkLst>
        <pc:spChg chg="mod">
          <ac:chgData name="Adler, Cameron" userId="S::ca748420@ohio.edu::5e0fbaf8-e898-477d-8ad4-5fbf5c345593" providerId="AD" clId="Web-{BEFEDA16-BED2-1EA9-114B-808BF34F4D22}" dt="2024-02-27T05:45:32.109" v="134" actId="20577"/>
          <ac:spMkLst>
            <pc:docMk/>
            <pc:sldMk cId="364910526" sldId="337"/>
            <ac:spMk id="2" creationId="{E8776B64-0BFF-5967-7D01-F31710870101}"/>
          </ac:spMkLst>
        </pc:spChg>
        <pc:spChg chg="mod">
          <ac:chgData name="Adler, Cameron" userId="S::ca748420@ohio.edu::5e0fbaf8-e898-477d-8ad4-5fbf5c345593" providerId="AD" clId="Web-{BEFEDA16-BED2-1EA9-114B-808BF34F4D22}" dt="2024-02-27T05:55:23.201" v="363" actId="20577"/>
          <ac:spMkLst>
            <pc:docMk/>
            <pc:sldMk cId="364910526" sldId="337"/>
            <ac:spMk id="3" creationId="{08B2B0D6-530E-2C47-01F3-1E69429FA4B7}"/>
          </ac:spMkLst>
        </pc:spChg>
      </pc:sldChg>
      <pc:sldChg chg="addSp delSp modSp add ord replId">
        <pc:chgData name="Adler, Cameron" userId="S::ca748420@ohio.edu::5e0fbaf8-e898-477d-8ad4-5fbf5c345593" providerId="AD" clId="Web-{BEFEDA16-BED2-1EA9-114B-808BF34F4D22}" dt="2024-02-27T05:45:18.828" v="130" actId="20577"/>
        <pc:sldMkLst>
          <pc:docMk/>
          <pc:sldMk cId="3750409446" sldId="338"/>
        </pc:sldMkLst>
        <pc:spChg chg="mod">
          <ac:chgData name="Adler, Cameron" userId="S::ca748420@ohio.edu::5e0fbaf8-e898-477d-8ad4-5fbf5c345593" providerId="AD" clId="Web-{BEFEDA16-BED2-1EA9-114B-808BF34F4D22}" dt="2024-02-27T05:41:30.510" v="115" actId="20577"/>
          <ac:spMkLst>
            <pc:docMk/>
            <pc:sldMk cId="3750409446" sldId="338"/>
            <ac:spMk id="2" creationId="{2F9A46B3-7C3B-DD2D-E1FA-D069FD68BB59}"/>
          </ac:spMkLst>
        </pc:spChg>
        <pc:spChg chg="mod">
          <ac:chgData name="Adler, Cameron" userId="S::ca748420@ohio.edu::5e0fbaf8-e898-477d-8ad4-5fbf5c345593" providerId="AD" clId="Web-{BEFEDA16-BED2-1EA9-114B-808BF34F4D22}" dt="2024-02-27T05:45:18.828" v="130" actId="20577"/>
          <ac:spMkLst>
            <pc:docMk/>
            <pc:sldMk cId="3750409446" sldId="338"/>
            <ac:spMk id="3" creationId="{0201EA58-9EB9-D451-3A49-E2F01F590F9F}"/>
          </ac:spMkLst>
        </pc:spChg>
        <pc:picChg chg="del">
          <ac:chgData name="Adler, Cameron" userId="S::ca748420@ohio.edu::5e0fbaf8-e898-477d-8ad4-5fbf5c345593" providerId="AD" clId="Web-{BEFEDA16-BED2-1EA9-114B-808BF34F4D22}" dt="2024-02-27T05:44:23.186" v="121"/>
          <ac:picMkLst>
            <pc:docMk/>
            <pc:sldMk cId="3750409446" sldId="338"/>
            <ac:picMk id="5" creationId="{D0401073-0DDE-0F6E-EDFD-D7C6780C3D9F}"/>
          </ac:picMkLst>
        </pc:picChg>
        <pc:picChg chg="add mod">
          <ac:chgData name="Adler, Cameron" userId="S::ca748420@ohio.edu::5e0fbaf8-e898-477d-8ad4-5fbf5c345593" providerId="AD" clId="Web-{BEFEDA16-BED2-1EA9-114B-808BF34F4D22}" dt="2024-02-27T05:44:28.077" v="122" actId="1076"/>
          <ac:picMkLst>
            <pc:docMk/>
            <pc:sldMk cId="3750409446" sldId="338"/>
            <ac:picMk id="6" creationId="{57C18909-B183-86DA-93F0-3A2C6617F34B}"/>
          </ac:picMkLst>
        </pc:picChg>
      </pc:sldChg>
      <pc:sldChg chg="new">
        <pc:chgData name="Adler, Cameron" userId="S::ca748420@ohio.edu::5e0fbaf8-e898-477d-8ad4-5fbf5c345593" providerId="AD" clId="Web-{BEFEDA16-BED2-1EA9-114B-808BF34F4D22}" dt="2024-02-27T16:20:59.689" v="466"/>
        <pc:sldMkLst>
          <pc:docMk/>
          <pc:sldMk cId="1149807093" sldId="343"/>
        </pc:sldMkLst>
      </pc:sldChg>
    </pc:docChg>
  </pc:docChgLst>
  <pc:docChgLst>
    <pc:chgData name="Adler, Cameron" userId="S::ca748420@ohio.edu::5e0fbaf8-e898-477d-8ad4-5fbf5c345593" providerId="AD" clId="Web-{08ACEF89-0D2E-447A-BCFA-0987A27DE08D}"/>
    <pc:docChg chg="modSld">
      <pc:chgData name="Adler, Cameron" userId="S::ca748420@ohio.edu::5e0fbaf8-e898-477d-8ad4-5fbf5c345593" providerId="AD" clId="Web-{08ACEF89-0D2E-447A-BCFA-0987A27DE08D}" dt="2024-02-15T04:49:18.524" v="229" actId="20577"/>
      <pc:docMkLst>
        <pc:docMk/>
      </pc:docMkLst>
      <pc:sldChg chg="modSp">
        <pc:chgData name="Adler, Cameron" userId="S::ca748420@ohio.edu::5e0fbaf8-e898-477d-8ad4-5fbf5c345593" providerId="AD" clId="Web-{08ACEF89-0D2E-447A-BCFA-0987A27DE08D}" dt="2024-02-15T04:49:18.524" v="229" actId="20577"/>
        <pc:sldMkLst>
          <pc:docMk/>
          <pc:sldMk cId="3249201372" sldId="324"/>
        </pc:sldMkLst>
        <pc:spChg chg="mod">
          <ac:chgData name="Adler, Cameron" userId="S::ca748420@ohio.edu::5e0fbaf8-e898-477d-8ad4-5fbf5c345593" providerId="AD" clId="Web-{08ACEF89-0D2E-447A-BCFA-0987A27DE08D}" dt="2024-02-15T04:49:18.524" v="229" actId="20577"/>
          <ac:spMkLst>
            <pc:docMk/>
            <pc:sldMk cId="3249201372" sldId="324"/>
            <ac:spMk id="3" creationId="{08B2B0D6-530E-2C47-01F3-1E69429FA4B7}"/>
          </ac:spMkLst>
        </pc:spChg>
      </pc:sldChg>
    </pc:docChg>
  </pc:docChgLst>
  <pc:docChgLst>
    <pc:chgData name="Ampim Darkoh, Kofi" userId="S::ka286220@ohio.edu::c1679bae-448d-428b-b7a4-8f0733eb94a7" providerId="AD" clId="Web-{4DE36E0B-1950-429E-91B0-3AF8A95B4BAE}"/>
    <pc:docChg chg="modSld">
      <pc:chgData name="Ampim Darkoh, Kofi" userId="S::ka286220@ohio.edu::c1679bae-448d-428b-b7a4-8f0733eb94a7" providerId="AD" clId="Web-{4DE36E0B-1950-429E-91B0-3AF8A95B4BAE}" dt="2024-02-08T19:40:43.867" v="32" actId="20577"/>
      <pc:docMkLst>
        <pc:docMk/>
      </pc:docMkLst>
      <pc:sldChg chg="modSp">
        <pc:chgData name="Ampim Darkoh, Kofi" userId="S::ka286220@ohio.edu::c1679bae-448d-428b-b7a4-8f0733eb94a7" providerId="AD" clId="Web-{4DE36E0B-1950-429E-91B0-3AF8A95B4BAE}" dt="2024-02-08T19:40:43.867" v="32" actId="20577"/>
        <pc:sldMkLst>
          <pc:docMk/>
          <pc:sldMk cId="365334912" sldId="308"/>
        </pc:sldMkLst>
        <pc:spChg chg="mod">
          <ac:chgData name="Ampim Darkoh, Kofi" userId="S::ka286220@ohio.edu::c1679bae-448d-428b-b7a4-8f0733eb94a7" providerId="AD" clId="Web-{4DE36E0B-1950-429E-91B0-3AF8A95B4BAE}" dt="2024-02-08T19:40:43.867" v="32" actId="20577"/>
          <ac:spMkLst>
            <pc:docMk/>
            <pc:sldMk cId="365334912" sldId="308"/>
            <ac:spMk id="4" creationId="{B0881FA9-F3B0-4912-B0E1-352094195C30}"/>
          </ac:spMkLst>
        </pc:spChg>
      </pc:sldChg>
      <pc:sldChg chg="addSp delSp modSp">
        <pc:chgData name="Ampim Darkoh, Kofi" userId="S::ka286220@ohio.edu::c1679bae-448d-428b-b7a4-8f0733eb94a7" providerId="AD" clId="Web-{4DE36E0B-1950-429E-91B0-3AF8A95B4BAE}" dt="2024-02-08T19:36:11.842" v="31" actId="14100"/>
        <pc:sldMkLst>
          <pc:docMk/>
          <pc:sldMk cId="2270028676" sldId="313"/>
        </pc:sldMkLst>
        <pc:spChg chg="add del mod">
          <ac:chgData name="Ampim Darkoh, Kofi" userId="S::ka286220@ohio.edu::c1679bae-448d-428b-b7a4-8f0733eb94a7" providerId="AD" clId="Web-{4DE36E0B-1950-429E-91B0-3AF8A95B4BAE}" dt="2024-02-08T19:31:08.613" v="10"/>
          <ac:spMkLst>
            <pc:docMk/>
            <pc:sldMk cId="2270028676" sldId="313"/>
            <ac:spMk id="194" creationId="{758EC2E5-B0A6-6C71-5D6C-4CED29FE7B04}"/>
          </ac:spMkLst>
        </pc:spChg>
        <pc:graphicFrameChg chg="add del mod modGraphic">
          <ac:chgData name="Ampim Darkoh, Kofi" userId="S::ka286220@ohio.edu::c1679bae-448d-428b-b7a4-8f0733eb94a7" providerId="AD" clId="Web-{4DE36E0B-1950-429E-91B0-3AF8A95B4BAE}" dt="2024-02-08T19:32:04.599" v="12" actId="1076"/>
          <ac:graphicFrameMkLst>
            <pc:docMk/>
            <pc:sldMk cId="2270028676" sldId="313"/>
            <ac:graphicFrameMk id="7" creationId="{03C6056F-38E4-47B4-87B7-F1F7D129B648}"/>
          </ac:graphicFrameMkLst>
        </pc:graphicFrameChg>
        <pc:picChg chg="add mod">
          <ac:chgData name="Ampim Darkoh, Kofi" userId="S::ka286220@ohio.edu::c1679bae-448d-428b-b7a4-8f0733eb94a7" providerId="AD" clId="Web-{4DE36E0B-1950-429E-91B0-3AF8A95B4BAE}" dt="2024-02-08T19:36:11.842" v="31" actId="14100"/>
          <ac:picMkLst>
            <pc:docMk/>
            <pc:sldMk cId="2270028676" sldId="313"/>
            <ac:picMk id="297" creationId="{74348118-CC19-2686-E919-28C118AA74AF}"/>
          </ac:picMkLst>
        </pc:picChg>
      </pc:sldChg>
    </pc:docChg>
  </pc:docChgLst>
  <pc:docChgLst>
    <pc:chgData name="Grimes, Daniel" userId="a4df06fd-48b6-4dbb-8580-4b1bbce470ef" providerId="ADAL" clId="{B1E3BC1E-5B51-4D04-B4DE-FFDE03D984C1}"/>
    <pc:docChg chg="custSel addSld delSld modSld sldOrd">
      <pc:chgData name="Grimes, Daniel" userId="a4df06fd-48b6-4dbb-8580-4b1bbce470ef" providerId="ADAL" clId="{B1E3BC1E-5B51-4D04-B4DE-FFDE03D984C1}" dt="2024-03-22T00:22:31.465" v="1085" actId="20577"/>
      <pc:docMkLst>
        <pc:docMk/>
      </pc:docMkLst>
      <pc:sldChg chg="modSp mod">
        <pc:chgData name="Grimes, Daniel" userId="a4df06fd-48b6-4dbb-8580-4b1bbce470ef" providerId="ADAL" clId="{B1E3BC1E-5B51-4D04-B4DE-FFDE03D984C1}" dt="2024-03-21T15:18:07.241" v="593" actId="27636"/>
        <pc:sldMkLst>
          <pc:docMk/>
          <pc:sldMk cId="3584772686" sldId="311"/>
        </pc:sldMkLst>
        <pc:spChg chg="mod">
          <ac:chgData name="Grimes, Daniel" userId="a4df06fd-48b6-4dbb-8580-4b1bbce470ef" providerId="ADAL" clId="{B1E3BC1E-5B51-4D04-B4DE-FFDE03D984C1}" dt="2024-03-21T15:18:07.241" v="593" actId="27636"/>
          <ac:spMkLst>
            <pc:docMk/>
            <pc:sldMk cId="3584772686" sldId="311"/>
            <ac:spMk id="8" creationId="{50061247-EA4F-4DFA-AFCE-648487762CF7}"/>
          </ac:spMkLst>
        </pc:spChg>
      </pc:sldChg>
      <pc:sldChg chg="modSp mod">
        <pc:chgData name="Grimes, Daniel" userId="a4df06fd-48b6-4dbb-8580-4b1bbce470ef" providerId="ADAL" clId="{B1E3BC1E-5B51-4D04-B4DE-FFDE03D984C1}" dt="2024-03-21T15:18:07.252" v="594" actId="27636"/>
        <pc:sldMkLst>
          <pc:docMk/>
          <pc:sldMk cId="1471600292" sldId="321"/>
        </pc:sldMkLst>
        <pc:spChg chg="mod">
          <ac:chgData name="Grimes, Daniel" userId="a4df06fd-48b6-4dbb-8580-4b1bbce470ef" providerId="ADAL" clId="{B1E3BC1E-5B51-4D04-B4DE-FFDE03D984C1}" dt="2024-03-21T15:18:07.252" v="594" actId="27636"/>
          <ac:spMkLst>
            <pc:docMk/>
            <pc:sldMk cId="1471600292" sldId="321"/>
            <ac:spMk id="2" creationId="{815A8B5B-FD32-640F-B435-F89E555307CC}"/>
          </ac:spMkLst>
        </pc:spChg>
      </pc:sldChg>
      <pc:sldChg chg="modSp mod">
        <pc:chgData name="Grimes, Daniel" userId="a4df06fd-48b6-4dbb-8580-4b1bbce470ef" providerId="ADAL" clId="{B1E3BC1E-5B51-4D04-B4DE-FFDE03D984C1}" dt="2024-03-21T15:18:07.265" v="595" actId="27636"/>
        <pc:sldMkLst>
          <pc:docMk/>
          <pc:sldMk cId="4145705228" sldId="327"/>
        </pc:sldMkLst>
        <pc:spChg chg="mod">
          <ac:chgData name="Grimes, Daniel" userId="a4df06fd-48b6-4dbb-8580-4b1bbce470ef" providerId="ADAL" clId="{B1E3BC1E-5B51-4D04-B4DE-FFDE03D984C1}" dt="2024-03-21T15:18:07.265" v="595" actId="27636"/>
          <ac:spMkLst>
            <pc:docMk/>
            <pc:sldMk cId="4145705228" sldId="327"/>
            <ac:spMk id="3" creationId="{F85A650E-E1D5-0E0C-7D07-4F0B2D4AB850}"/>
          </ac:spMkLst>
        </pc:spChg>
      </pc:sldChg>
      <pc:sldChg chg="modSp mod">
        <pc:chgData name="Grimes, Daniel" userId="a4df06fd-48b6-4dbb-8580-4b1bbce470ef" providerId="ADAL" clId="{B1E3BC1E-5B51-4D04-B4DE-FFDE03D984C1}" dt="2024-03-21T15:18:07.265" v="596" actId="27636"/>
        <pc:sldMkLst>
          <pc:docMk/>
          <pc:sldMk cId="2604017333" sldId="331"/>
        </pc:sldMkLst>
        <pc:spChg chg="mod">
          <ac:chgData name="Grimes, Daniel" userId="a4df06fd-48b6-4dbb-8580-4b1bbce470ef" providerId="ADAL" clId="{B1E3BC1E-5B51-4D04-B4DE-FFDE03D984C1}" dt="2024-03-21T15:18:07.265" v="596" actId="27636"/>
          <ac:spMkLst>
            <pc:docMk/>
            <pc:sldMk cId="2604017333" sldId="331"/>
            <ac:spMk id="2" creationId="{2F9A46B3-7C3B-DD2D-E1FA-D069FD68BB59}"/>
          </ac:spMkLst>
        </pc:spChg>
      </pc:sldChg>
      <pc:sldChg chg="modSp mod">
        <pc:chgData name="Grimes, Daniel" userId="a4df06fd-48b6-4dbb-8580-4b1bbce470ef" providerId="ADAL" clId="{B1E3BC1E-5B51-4D04-B4DE-FFDE03D984C1}" dt="2024-03-21T15:18:07.270" v="597" actId="27636"/>
        <pc:sldMkLst>
          <pc:docMk/>
          <pc:sldMk cId="2894876502" sldId="344"/>
        </pc:sldMkLst>
        <pc:spChg chg="mod">
          <ac:chgData name="Grimes, Daniel" userId="a4df06fd-48b6-4dbb-8580-4b1bbce470ef" providerId="ADAL" clId="{B1E3BC1E-5B51-4D04-B4DE-FFDE03D984C1}" dt="2024-03-21T15:18:07.270" v="597" actId="27636"/>
          <ac:spMkLst>
            <pc:docMk/>
            <pc:sldMk cId="2894876502" sldId="344"/>
            <ac:spMk id="3" creationId="{29317D6F-DB46-4514-4654-A9E6CCA5A3E4}"/>
          </ac:spMkLst>
        </pc:spChg>
      </pc:sldChg>
      <pc:sldChg chg="modSp mod">
        <pc:chgData name="Grimes, Daniel" userId="a4df06fd-48b6-4dbb-8580-4b1bbce470ef" providerId="ADAL" clId="{B1E3BC1E-5B51-4D04-B4DE-FFDE03D984C1}" dt="2024-03-21T15:18:07.278" v="598" actId="27636"/>
        <pc:sldMkLst>
          <pc:docMk/>
          <pc:sldMk cId="2047039343" sldId="345"/>
        </pc:sldMkLst>
        <pc:spChg chg="mod">
          <ac:chgData name="Grimes, Daniel" userId="a4df06fd-48b6-4dbb-8580-4b1bbce470ef" providerId="ADAL" clId="{B1E3BC1E-5B51-4D04-B4DE-FFDE03D984C1}" dt="2024-03-21T15:18:07.278" v="598" actId="27636"/>
          <ac:spMkLst>
            <pc:docMk/>
            <pc:sldMk cId="2047039343" sldId="345"/>
            <ac:spMk id="3" creationId="{F85A650E-E1D5-0E0C-7D07-4F0B2D4AB850}"/>
          </ac:spMkLst>
        </pc:spChg>
      </pc:sldChg>
      <pc:sldChg chg="modSp mod">
        <pc:chgData name="Grimes, Daniel" userId="a4df06fd-48b6-4dbb-8580-4b1bbce470ef" providerId="ADAL" clId="{B1E3BC1E-5B51-4D04-B4DE-FFDE03D984C1}" dt="2024-03-21T15:18:07.227" v="592" actId="27636"/>
        <pc:sldMkLst>
          <pc:docMk/>
          <pc:sldMk cId="3629342530" sldId="352"/>
        </pc:sldMkLst>
        <pc:spChg chg="mod">
          <ac:chgData name="Grimes, Daniel" userId="a4df06fd-48b6-4dbb-8580-4b1bbce470ef" providerId="ADAL" clId="{B1E3BC1E-5B51-4D04-B4DE-FFDE03D984C1}" dt="2024-03-21T15:18:07.227" v="592" actId="27636"/>
          <ac:spMkLst>
            <pc:docMk/>
            <pc:sldMk cId="3629342530" sldId="352"/>
            <ac:spMk id="2" creationId="{2F9A46B3-7C3B-DD2D-E1FA-D069FD68BB59}"/>
          </ac:spMkLst>
        </pc:spChg>
      </pc:sldChg>
      <pc:sldChg chg="ord">
        <pc:chgData name="Grimes, Daniel" userId="a4df06fd-48b6-4dbb-8580-4b1bbce470ef" providerId="ADAL" clId="{B1E3BC1E-5B51-4D04-B4DE-FFDE03D984C1}" dt="2024-03-21T14:55:54.215" v="17"/>
        <pc:sldMkLst>
          <pc:docMk/>
          <pc:sldMk cId="990590342" sldId="353"/>
        </pc:sldMkLst>
      </pc:sldChg>
      <pc:sldChg chg="addSp modSp mod">
        <pc:chgData name="Grimes, Daniel" userId="a4df06fd-48b6-4dbb-8580-4b1bbce470ef" providerId="ADAL" clId="{B1E3BC1E-5B51-4D04-B4DE-FFDE03D984C1}" dt="2024-03-21T15:07:05.414" v="591" actId="1076"/>
        <pc:sldMkLst>
          <pc:docMk/>
          <pc:sldMk cId="1909614031" sldId="354"/>
        </pc:sldMkLst>
        <pc:spChg chg="mod">
          <ac:chgData name="Grimes, Daniel" userId="a4df06fd-48b6-4dbb-8580-4b1bbce470ef" providerId="ADAL" clId="{B1E3BC1E-5B51-4D04-B4DE-FFDE03D984C1}" dt="2024-03-21T15:04:23.705" v="587" actId="20577"/>
          <ac:spMkLst>
            <pc:docMk/>
            <pc:sldMk cId="1909614031" sldId="354"/>
            <ac:spMk id="5" creationId="{0C1C1A83-10E6-8F59-38C6-564591D9C480}"/>
          </ac:spMkLst>
        </pc:spChg>
        <pc:picChg chg="add mod">
          <ac:chgData name="Grimes, Daniel" userId="a4df06fd-48b6-4dbb-8580-4b1bbce470ef" providerId="ADAL" clId="{B1E3BC1E-5B51-4D04-B4DE-FFDE03D984C1}" dt="2024-03-21T15:07:05.414" v="591" actId="1076"/>
          <ac:picMkLst>
            <pc:docMk/>
            <pc:sldMk cId="1909614031" sldId="354"/>
            <ac:picMk id="7" creationId="{B02B68E2-0AAB-53DF-0F56-4930D7C8956E}"/>
          </ac:picMkLst>
        </pc:picChg>
      </pc:sldChg>
      <pc:sldChg chg="modSp add del mod setBg">
        <pc:chgData name="Grimes, Daniel" userId="a4df06fd-48b6-4dbb-8580-4b1bbce470ef" providerId="ADAL" clId="{B1E3BC1E-5B51-4D04-B4DE-FFDE03D984C1}" dt="2024-03-21T15:20:13.467" v="612" actId="2696"/>
        <pc:sldMkLst>
          <pc:docMk/>
          <pc:sldMk cId="655905141" sldId="360"/>
        </pc:sldMkLst>
        <pc:spChg chg="mod">
          <ac:chgData name="Grimes, Daniel" userId="a4df06fd-48b6-4dbb-8580-4b1bbce470ef" providerId="ADAL" clId="{B1E3BC1E-5B51-4D04-B4DE-FFDE03D984C1}" dt="2024-03-21T15:20:03.788" v="611" actId="20577"/>
          <ac:spMkLst>
            <pc:docMk/>
            <pc:sldMk cId="655905141" sldId="360"/>
            <ac:spMk id="2" creationId="{278B84C7-3A3E-48F6-DEFF-7A401D7CE17D}"/>
          </ac:spMkLst>
        </pc:spChg>
      </pc:sldChg>
      <pc:sldChg chg="modSp add mod">
        <pc:chgData name="Grimes, Daniel" userId="a4df06fd-48b6-4dbb-8580-4b1bbce470ef" providerId="ADAL" clId="{B1E3BC1E-5B51-4D04-B4DE-FFDE03D984C1}" dt="2024-03-22T00:22:31.465" v="1085" actId="20577"/>
        <pc:sldMkLst>
          <pc:docMk/>
          <pc:sldMk cId="3553721545" sldId="360"/>
        </pc:sldMkLst>
        <pc:spChg chg="mod">
          <ac:chgData name="Grimes, Daniel" userId="a4df06fd-48b6-4dbb-8580-4b1bbce470ef" providerId="ADAL" clId="{B1E3BC1E-5B51-4D04-B4DE-FFDE03D984C1}" dt="2024-03-21T15:20:42.505" v="635" actId="20577"/>
          <ac:spMkLst>
            <pc:docMk/>
            <pc:sldMk cId="3553721545" sldId="360"/>
            <ac:spMk id="2" creationId="{278B84C7-3A3E-48F6-DEFF-7A401D7CE17D}"/>
          </ac:spMkLst>
        </pc:spChg>
        <pc:spChg chg="mod">
          <ac:chgData name="Grimes, Daniel" userId="a4df06fd-48b6-4dbb-8580-4b1bbce470ef" providerId="ADAL" clId="{B1E3BC1E-5B51-4D04-B4DE-FFDE03D984C1}" dt="2024-03-22T00:22:31.465" v="1085" actId="20577"/>
          <ac:spMkLst>
            <pc:docMk/>
            <pc:sldMk cId="3553721545" sldId="360"/>
            <ac:spMk id="3" creationId="{79F8CBF1-2FC1-F7FF-CEAD-1E196D99440B}"/>
          </ac:spMkLst>
        </pc:spChg>
      </pc:sldChg>
      <pc:sldChg chg="new del">
        <pc:chgData name="Grimes, Daniel" userId="a4df06fd-48b6-4dbb-8580-4b1bbce470ef" providerId="ADAL" clId="{B1E3BC1E-5B51-4D04-B4DE-FFDE03D984C1}" dt="2024-03-21T15:19:44.601" v="600" actId="2696"/>
        <pc:sldMkLst>
          <pc:docMk/>
          <pc:sldMk cId="3664605573" sldId="360"/>
        </pc:sldMkLst>
      </pc:sldChg>
    </pc:docChg>
  </pc:docChgLst>
  <pc:docChgLst>
    <pc:chgData name="Adler, Cameron" userId="S::ca748420@ohio.edu::5e0fbaf8-e898-477d-8ad4-5fbf5c345593" providerId="AD" clId="Web-{28125B0C-BB68-3AA1-9BC3-16F312411777}"/>
    <pc:docChg chg="addSld delSld modSld">
      <pc:chgData name="Adler, Cameron" userId="S::ca748420@ohio.edu::5e0fbaf8-e898-477d-8ad4-5fbf5c345593" providerId="AD" clId="Web-{28125B0C-BB68-3AA1-9BC3-16F312411777}" dt="2024-02-14T20:52:08.518" v="73" actId="20577"/>
      <pc:docMkLst>
        <pc:docMk/>
      </pc:docMkLst>
      <pc:sldChg chg="new del">
        <pc:chgData name="Adler, Cameron" userId="S::ca748420@ohio.edu::5e0fbaf8-e898-477d-8ad4-5fbf5c345593" providerId="AD" clId="Web-{28125B0C-BB68-3AA1-9BC3-16F312411777}" dt="2024-02-14T20:41:22.238" v="1"/>
        <pc:sldMkLst>
          <pc:docMk/>
          <pc:sldMk cId="2243413544" sldId="324"/>
        </pc:sldMkLst>
      </pc:sldChg>
      <pc:sldChg chg="modSp add replId">
        <pc:chgData name="Adler, Cameron" userId="S::ca748420@ohio.edu::5e0fbaf8-e898-477d-8ad4-5fbf5c345593" providerId="AD" clId="Web-{28125B0C-BB68-3AA1-9BC3-16F312411777}" dt="2024-02-14T20:52:08.518" v="73" actId="20577"/>
        <pc:sldMkLst>
          <pc:docMk/>
          <pc:sldMk cId="3249201372" sldId="324"/>
        </pc:sldMkLst>
        <pc:spChg chg="mod">
          <ac:chgData name="Adler, Cameron" userId="S::ca748420@ohio.edu::5e0fbaf8-e898-477d-8ad4-5fbf5c345593" providerId="AD" clId="Web-{28125B0C-BB68-3AA1-9BC3-16F312411777}" dt="2024-02-14T20:46:31.370" v="18" actId="20577"/>
          <ac:spMkLst>
            <pc:docMk/>
            <pc:sldMk cId="3249201372" sldId="324"/>
            <ac:spMk id="2" creationId="{E8776B64-0BFF-5967-7D01-F31710870101}"/>
          </ac:spMkLst>
        </pc:spChg>
        <pc:spChg chg="mod">
          <ac:chgData name="Adler, Cameron" userId="S::ca748420@ohio.edu::5e0fbaf8-e898-477d-8ad4-5fbf5c345593" providerId="AD" clId="Web-{28125B0C-BB68-3AA1-9BC3-16F312411777}" dt="2024-02-14T20:52:08.518" v="73" actId="20577"/>
          <ac:spMkLst>
            <pc:docMk/>
            <pc:sldMk cId="3249201372" sldId="324"/>
            <ac:spMk id="3" creationId="{08B2B0D6-530E-2C47-01F3-1E69429FA4B7}"/>
          </ac:spMkLst>
        </pc:spChg>
      </pc:sldChg>
      <pc:sldChg chg="new del mod setBg">
        <pc:chgData name="Adler, Cameron" userId="S::ca748420@ohio.edu::5e0fbaf8-e898-477d-8ad4-5fbf5c345593" providerId="AD" clId="Web-{28125B0C-BB68-3AA1-9BC3-16F312411777}" dt="2024-02-14T20:46:03.104" v="6"/>
        <pc:sldMkLst>
          <pc:docMk/>
          <pc:sldMk cId="3619350675" sldId="324"/>
        </pc:sldMkLst>
      </pc:sldChg>
      <pc:sldChg chg="new del">
        <pc:chgData name="Adler, Cameron" userId="S::ca748420@ohio.edu::5e0fbaf8-e898-477d-8ad4-5fbf5c345593" providerId="AD" clId="Web-{28125B0C-BB68-3AA1-9BC3-16F312411777}" dt="2024-02-14T20:43:23.834" v="3"/>
        <pc:sldMkLst>
          <pc:docMk/>
          <pc:sldMk cId="4058870716" sldId="324"/>
        </pc:sldMkLst>
      </pc:sldChg>
    </pc:docChg>
  </pc:docChgLst>
  <pc:docChgLst>
    <pc:chgData name="Rajkotwala, Adam" userId="S::ar142220@ohio.edu::859639f9-74c1-44b4-be73-9890ab3998ba" providerId="AD" clId="Web-{E8DAAC4D-A46C-DD0B-0D6C-02F95A6595D2}"/>
    <pc:docChg chg="addSld delSld modSld sldOrd">
      <pc:chgData name="Rajkotwala, Adam" userId="S::ar142220@ohio.edu::859639f9-74c1-44b4-be73-9890ab3998ba" providerId="AD" clId="Web-{E8DAAC4D-A46C-DD0B-0D6C-02F95A6595D2}" dt="2024-02-26T22:51:09.333" v="468" actId="20577"/>
      <pc:docMkLst>
        <pc:docMk/>
      </pc:docMkLst>
      <pc:sldChg chg="modSp">
        <pc:chgData name="Rajkotwala, Adam" userId="S::ar142220@ohio.edu::859639f9-74c1-44b4-be73-9890ab3998ba" providerId="AD" clId="Web-{E8DAAC4D-A46C-DD0B-0D6C-02F95A6595D2}" dt="2024-02-26T22:44:33.084" v="92" actId="20577"/>
        <pc:sldMkLst>
          <pc:docMk/>
          <pc:sldMk cId="1406723664" sldId="326"/>
        </pc:sldMkLst>
        <pc:spChg chg="mod">
          <ac:chgData name="Rajkotwala, Adam" userId="S::ar142220@ohio.edu::859639f9-74c1-44b4-be73-9890ab3998ba" providerId="AD" clId="Web-{E8DAAC4D-A46C-DD0B-0D6C-02F95A6595D2}" dt="2024-02-26T22:44:33.084" v="92" actId="20577"/>
          <ac:spMkLst>
            <pc:docMk/>
            <pc:sldMk cId="1406723664" sldId="326"/>
            <ac:spMk id="3" creationId="{29317D6F-DB46-4514-4654-A9E6CCA5A3E4}"/>
          </ac:spMkLst>
        </pc:spChg>
      </pc:sldChg>
      <pc:sldChg chg="modSp">
        <pc:chgData name="Rajkotwala, Adam" userId="S::ar142220@ohio.edu::859639f9-74c1-44b4-be73-9890ab3998ba" providerId="AD" clId="Web-{E8DAAC4D-A46C-DD0B-0D6C-02F95A6595D2}" dt="2024-02-26T22:45:32.383" v="200" actId="20577"/>
        <pc:sldMkLst>
          <pc:docMk/>
          <pc:sldMk cId="4145705228" sldId="327"/>
        </pc:sldMkLst>
        <pc:spChg chg="mod">
          <ac:chgData name="Rajkotwala, Adam" userId="S::ar142220@ohio.edu::859639f9-74c1-44b4-be73-9890ab3998ba" providerId="AD" clId="Web-{E8DAAC4D-A46C-DD0B-0D6C-02F95A6595D2}" dt="2024-02-26T22:45:32.383" v="200" actId="20577"/>
          <ac:spMkLst>
            <pc:docMk/>
            <pc:sldMk cId="4145705228" sldId="327"/>
            <ac:spMk id="3" creationId="{F85A650E-E1D5-0E0C-7D07-4F0B2D4AB850}"/>
          </ac:spMkLst>
        </pc:spChg>
      </pc:sldChg>
      <pc:sldChg chg="addSp delSp modSp add replId">
        <pc:chgData name="Rajkotwala, Adam" userId="S::ar142220@ohio.edu::859639f9-74c1-44b4-be73-9890ab3998ba" providerId="AD" clId="Web-{E8DAAC4D-A46C-DD0B-0D6C-02F95A6595D2}" dt="2024-02-26T22:47:59.404" v="244" actId="20577"/>
        <pc:sldMkLst>
          <pc:docMk/>
          <pc:sldMk cId="1863864368" sldId="335"/>
        </pc:sldMkLst>
        <pc:spChg chg="mod">
          <ac:chgData name="Rajkotwala, Adam" userId="S::ar142220@ohio.edu::859639f9-74c1-44b4-be73-9890ab3998ba" providerId="AD" clId="Web-{E8DAAC4D-A46C-DD0B-0D6C-02F95A6595D2}" dt="2024-02-26T22:47:59.404" v="244" actId="20577"/>
          <ac:spMkLst>
            <pc:docMk/>
            <pc:sldMk cId="1863864368" sldId="335"/>
            <ac:spMk id="2" creationId="{2F9A46B3-7C3B-DD2D-E1FA-D069FD68BB59}"/>
          </ac:spMkLst>
        </pc:spChg>
        <pc:spChg chg="mod">
          <ac:chgData name="Rajkotwala, Adam" userId="S::ar142220@ohio.edu::859639f9-74c1-44b4-be73-9890ab3998ba" providerId="AD" clId="Web-{E8DAAC4D-A46C-DD0B-0D6C-02F95A6595D2}" dt="2024-02-26T22:47:50.608" v="242" actId="14100"/>
          <ac:spMkLst>
            <pc:docMk/>
            <pc:sldMk cId="1863864368" sldId="335"/>
            <ac:spMk id="3" creationId="{0201EA58-9EB9-D451-3A49-E2F01F590F9F}"/>
          </ac:spMkLst>
        </pc:spChg>
        <pc:picChg chg="add mod">
          <ac:chgData name="Rajkotwala, Adam" userId="S::ar142220@ohio.edu::859639f9-74c1-44b4-be73-9890ab3998ba" providerId="AD" clId="Web-{E8DAAC4D-A46C-DD0B-0D6C-02F95A6595D2}" dt="2024-02-26T22:47:37.904" v="241" actId="1076"/>
          <ac:picMkLst>
            <pc:docMk/>
            <pc:sldMk cId="1863864368" sldId="335"/>
            <ac:picMk id="5" creationId="{D0401073-0DDE-0F6E-EDFD-D7C6780C3D9F}"/>
          </ac:picMkLst>
        </pc:picChg>
        <pc:picChg chg="del">
          <ac:chgData name="Rajkotwala, Adam" userId="S::ar142220@ohio.edu::859639f9-74c1-44b4-be73-9890ab3998ba" providerId="AD" clId="Web-{E8DAAC4D-A46C-DD0B-0D6C-02F95A6595D2}" dt="2024-02-26T22:47:15.543" v="235"/>
          <ac:picMkLst>
            <pc:docMk/>
            <pc:sldMk cId="1863864368" sldId="335"/>
            <ac:picMk id="6" creationId="{9156811F-198E-7F09-5F55-93C2BAEED499}"/>
          </ac:picMkLst>
        </pc:picChg>
      </pc:sldChg>
      <pc:sldChg chg="modSp add ord replId">
        <pc:chgData name="Rajkotwala, Adam" userId="S::ar142220@ohio.edu::859639f9-74c1-44b4-be73-9890ab3998ba" providerId="AD" clId="Web-{E8DAAC4D-A46C-DD0B-0D6C-02F95A6595D2}" dt="2024-02-26T22:51:09.333" v="468" actId="20577"/>
        <pc:sldMkLst>
          <pc:docMk/>
          <pc:sldMk cId="2259346726" sldId="336"/>
        </pc:sldMkLst>
        <pc:spChg chg="mod">
          <ac:chgData name="Rajkotwala, Adam" userId="S::ar142220@ohio.edu::859639f9-74c1-44b4-be73-9890ab3998ba" providerId="AD" clId="Web-{E8DAAC4D-A46C-DD0B-0D6C-02F95A6595D2}" dt="2024-02-26T22:51:09.333" v="468" actId="20577"/>
          <ac:spMkLst>
            <pc:docMk/>
            <pc:sldMk cId="2259346726" sldId="336"/>
            <ac:spMk id="3" creationId="{08B2B0D6-530E-2C47-01F3-1E69429FA4B7}"/>
          </ac:spMkLst>
        </pc:spChg>
      </pc:sldChg>
      <pc:sldChg chg="new del">
        <pc:chgData name="Rajkotwala, Adam" userId="S::ar142220@ohio.edu::859639f9-74c1-44b4-be73-9890ab3998ba" providerId="AD" clId="Web-{E8DAAC4D-A46C-DD0B-0D6C-02F95A6595D2}" dt="2024-02-26T22:48:31.390" v="246"/>
        <pc:sldMkLst>
          <pc:docMk/>
          <pc:sldMk cId="2679062712" sldId="336"/>
        </pc:sldMkLst>
      </pc:sldChg>
      <pc:sldChg chg="new del">
        <pc:chgData name="Rajkotwala, Adam" userId="S::ar142220@ohio.edu::859639f9-74c1-44b4-be73-9890ab3998ba" providerId="AD" clId="Web-{E8DAAC4D-A46C-DD0B-0D6C-02F95A6595D2}" dt="2024-02-26T22:48:42.218" v="248"/>
        <pc:sldMkLst>
          <pc:docMk/>
          <pc:sldMk cId="3961078696" sldId="336"/>
        </pc:sldMkLst>
      </pc:sldChg>
    </pc:docChg>
  </pc:docChgLst>
  <pc:docChgLst>
    <pc:chgData name="Adler, Cameron" userId="S::ca748420@ohio.edu::5e0fbaf8-e898-477d-8ad4-5fbf5c345593" providerId="AD" clId="Web-{9FEE88D9-F126-FC3D-F809-2E45124E1FC2}"/>
    <pc:docChg chg="modSld">
      <pc:chgData name="Adler, Cameron" userId="S::ca748420@ohio.edu::5e0fbaf8-e898-477d-8ad4-5fbf5c345593" providerId="AD" clId="Web-{9FEE88D9-F126-FC3D-F809-2E45124E1FC2}" dt="2024-02-13T16:58:18.400" v="123" actId="20577"/>
      <pc:docMkLst>
        <pc:docMk/>
      </pc:docMkLst>
      <pc:sldChg chg="modSp">
        <pc:chgData name="Adler, Cameron" userId="S::ca748420@ohio.edu::5e0fbaf8-e898-477d-8ad4-5fbf5c345593" providerId="AD" clId="Web-{9FEE88D9-F126-FC3D-F809-2E45124E1FC2}" dt="2024-02-13T16:58:18.400" v="123" actId="20577"/>
        <pc:sldMkLst>
          <pc:docMk/>
          <pc:sldMk cId="3584772686" sldId="311"/>
        </pc:sldMkLst>
        <pc:spChg chg="mod">
          <ac:chgData name="Adler, Cameron" userId="S::ca748420@ohio.edu::5e0fbaf8-e898-477d-8ad4-5fbf5c345593" providerId="AD" clId="Web-{9FEE88D9-F126-FC3D-F809-2E45124E1FC2}" dt="2024-02-13T16:58:18.400" v="123" actId="20577"/>
          <ac:spMkLst>
            <pc:docMk/>
            <pc:sldMk cId="3584772686" sldId="311"/>
            <ac:spMk id="8" creationId="{50061247-EA4F-4DFA-AFCE-648487762CF7}"/>
          </ac:spMkLst>
        </pc:spChg>
      </pc:sldChg>
    </pc:docChg>
  </pc:docChgLst>
  <pc:docChgLst>
    <pc:chgData name="Ward, Arthur" userId="21b785ef-d474-4e97-aba8-9b0e6f89f7cf" providerId="ADAL" clId="{FFAE2CA8-0C93-4EA9-8A5C-1F39AA25C791}"/>
    <pc:docChg chg="undo custSel addSld delSld modSld sldOrd">
      <pc:chgData name="Ward, Arthur" userId="21b785ef-d474-4e97-aba8-9b0e6f89f7cf" providerId="ADAL" clId="{FFAE2CA8-0C93-4EA9-8A5C-1F39AA25C791}" dt="2024-03-21T15:30:11.475" v="6663" actId="20577"/>
      <pc:docMkLst>
        <pc:docMk/>
      </pc:docMkLst>
      <pc:sldChg chg="del">
        <pc:chgData name="Ward, Arthur" userId="21b785ef-d474-4e97-aba8-9b0e6f89f7cf" providerId="ADAL" clId="{FFAE2CA8-0C93-4EA9-8A5C-1F39AA25C791}" dt="2024-02-05T21:02:43.896" v="179" actId="47"/>
        <pc:sldMkLst>
          <pc:docMk/>
          <pc:sldMk cId="783914445" sldId="294"/>
        </pc:sldMkLst>
      </pc:sldChg>
      <pc:sldChg chg="del">
        <pc:chgData name="Ward, Arthur" userId="21b785ef-d474-4e97-aba8-9b0e6f89f7cf" providerId="ADAL" clId="{FFAE2CA8-0C93-4EA9-8A5C-1F39AA25C791}" dt="2024-02-05T21:02:45.804" v="180" actId="47"/>
        <pc:sldMkLst>
          <pc:docMk/>
          <pc:sldMk cId="277827655" sldId="295"/>
        </pc:sldMkLst>
      </pc:sldChg>
      <pc:sldChg chg="del ord">
        <pc:chgData name="Ward, Arthur" userId="21b785ef-d474-4e97-aba8-9b0e6f89f7cf" providerId="ADAL" clId="{FFAE2CA8-0C93-4EA9-8A5C-1F39AA25C791}" dt="2024-02-05T21:07:29.411" v="448" actId="47"/>
        <pc:sldMkLst>
          <pc:docMk/>
          <pc:sldMk cId="3159288639" sldId="303"/>
        </pc:sldMkLst>
      </pc:sldChg>
      <pc:sldChg chg="addSp modSp mod ord">
        <pc:chgData name="Ward, Arthur" userId="21b785ef-d474-4e97-aba8-9b0e6f89f7cf" providerId="ADAL" clId="{FFAE2CA8-0C93-4EA9-8A5C-1F39AA25C791}" dt="2024-02-13T00:12:10.053" v="1854" actId="20577"/>
        <pc:sldMkLst>
          <pc:docMk/>
          <pc:sldMk cId="3124766000" sldId="304"/>
        </pc:sldMkLst>
        <pc:spChg chg="mod">
          <ac:chgData name="Ward, Arthur" userId="21b785ef-d474-4e97-aba8-9b0e6f89f7cf" providerId="ADAL" clId="{FFAE2CA8-0C93-4EA9-8A5C-1F39AA25C791}" dt="2024-02-05T21:04:47.477" v="266" actId="20577"/>
          <ac:spMkLst>
            <pc:docMk/>
            <pc:sldMk cId="3124766000" sldId="304"/>
            <ac:spMk id="2" creationId="{CFACDA59-55A0-4EA5-B3E4-646D1D3B4CEB}"/>
          </ac:spMkLst>
        </pc:spChg>
        <pc:spChg chg="mod">
          <ac:chgData name="Ward, Arthur" userId="21b785ef-d474-4e97-aba8-9b0e6f89f7cf" providerId="ADAL" clId="{FFAE2CA8-0C93-4EA9-8A5C-1F39AA25C791}" dt="2024-02-08T20:33:41.208" v="1305" actId="20577"/>
          <ac:spMkLst>
            <pc:docMk/>
            <pc:sldMk cId="3124766000" sldId="304"/>
            <ac:spMk id="3" creationId="{D14ABC42-7E22-4F59-A0B6-AD98B5CAE0C5}"/>
          </ac:spMkLst>
        </pc:spChg>
        <pc:spChg chg="mod">
          <ac:chgData name="Ward, Arthur" userId="21b785ef-d474-4e97-aba8-9b0e6f89f7cf" providerId="ADAL" clId="{FFAE2CA8-0C93-4EA9-8A5C-1F39AA25C791}" dt="2024-02-13T00:12:10.053" v="1854" actId="20577"/>
          <ac:spMkLst>
            <pc:docMk/>
            <pc:sldMk cId="3124766000" sldId="304"/>
            <ac:spMk id="4" creationId="{1FE9CB6C-6FF8-4B8C-9B41-2DDD39B25DE3}"/>
          </ac:spMkLst>
        </pc:spChg>
        <pc:spChg chg="mod">
          <ac:chgData name="Ward, Arthur" userId="21b785ef-d474-4e97-aba8-9b0e6f89f7cf" providerId="ADAL" clId="{FFAE2CA8-0C93-4EA9-8A5C-1F39AA25C791}" dt="2024-02-13T00:11:28.542" v="1800" actId="20577"/>
          <ac:spMkLst>
            <pc:docMk/>
            <pc:sldMk cId="3124766000" sldId="304"/>
            <ac:spMk id="5" creationId="{2347FB98-C049-45C5-86B4-4CF44B247B2C}"/>
          </ac:spMkLst>
        </pc:spChg>
        <pc:spChg chg="mod">
          <ac:chgData name="Ward, Arthur" userId="21b785ef-d474-4e97-aba8-9b0e6f89f7cf" providerId="ADAL" clId="{FFAE2CA8-0C93-4EA9-8A5C-1F39AA25C791}" dt="2024-02-05T21:05:39.643" v="347" actId="20577"/>
          <ac:spMkLst>
            <pc:docMk/>
            <pc:sldMk cId="3124766000" sldId="304"/>
            <ac:spMk id="6" creationId="{5A74CB9D-E60B-4C8A-B4E7-23BC1D9FA66E}"/>
          </ac:spMkLst>
        </pc:spChg>
        <pc:picChg chg="add mod">
          <ac:chgData name="Ward, Arthur" userId="21b785ef-d474-4e97-aba8-9b0e6f89f7cf" providerId="ADAL" clId="{FFAE2CA8-0C93-4EA9-8A5C-1F39AA25C791}" dt="2024-02-13T00:11:18.754" v="1791" actId="1076"/>
          <ac:picMkLst>
            <pc:docMk/>
            <pc:sldMk cId="3124766000" sldId="304"/>
            <ac:picMk id="8" creationId="{F91F1B83-07FD-E90A-341E-2F0C6C843395}"/>
          </ac:picMkLst>
        </pc:picChg>
      </pc:sldChg>
      <pc:sldChg chg="addSp delSp modSp mod">
        <pc:chgData name="Ward, Arthur" userId="21b785ef-d474-4e97-aba8-9b0e6f89f7cf" providerId="ADAL" clId="{FFAE2CA8-0C93-4EA9-8A5C-1F39AA25C791}" dt="2024-02-12T23:50:01.393" v="1786" actId="1076"/>
        <pc:sldMkLst>
          <pc:docMk/>
          <pc:sldMk cId="1403455250" sldId="305"/>
        </pc:sldMkLst>
        <pc:spChg chg="mod">
          <ac:chgData name="Ward, Arthur" userId="21b785ef-d474-4e97-aba8-9b0e6f89f7cf" providerId="ADAL" clId="{FFAE2CA8-0C93-4EA9-8A5C-1F39AA25C791}" dt="2024-02-05T21:06:09.939" v="373" actId="20577"/>
          <ac:spMkLst>
            <pc:docMk/>
            <pc:sldMk cId="1403455250" sldId="305"/>
            <ac:spMk id="2" creationId="{CFACDA59-55A0-4EA5-B3E4-646D1D3B4CEB}"/>
          </ac:spMkLst>
        </pc:spChg>
        <pc:spChg chg="mod">
          <ac:chgData name="Ward, Arthur" userId="21b785ef-d474-4e97-aba8-9b0e6f89f7cf" providerId="ADAL" clId="{FFAE2CA8-0C93-4EA9-8A5C-1F39AA25C791}" dt="2024-02-12T23:47:56.132" v="1763" actId="1076"/>
          <ac:spMkLst>
            <pc:docMk/>
            <pc:sldMk cId="1403455250" sldId="305"/>
            <ac:spMk id="3" creationId="{D14ABC42-7E22-4F59-A0B6-AD98B5CAE0C5}"/>
          </ac:spMkLst>
        </pc:spChg>
        <pc:spChg chg="del mod">
          <ac:chgData name="Ward, Arthur" userId="21b785ef-d474-4e97-aba8-9b0e6f89f7cf" providerId="ADAL" clId="{FFAE2CA8-0C93-4EA9-8A5C-1F39AA25C791}" dt="2024-02-12T23:46:49.132" v="1744" actId="478"/>
          <ac:spMkLst>
            <pc:docMk/>
            <pc:sldMk cId="1403455250" sldId="305"/>
            <ac:spMk id="4" creationId="{1FE9CB6C-6FF8-4B8C-9B41-2DDD39B25DE3}"/>
          </ac:spMkLst>
        </pc:spChg>
        <pc:spChg chg="mod">
          <ac:chgData name="Ward, Arthur" userId="21b785ef-d474-4e97-aba8-9b0e6f89f7cf" providerId="ADAL" clId="{FFAE2CA8-0C93-4EA9-8A5C-1F39AA25C791}" dt="2024-02-12T23:48:06.158" v="1766" actId="1076"/>
          <ac:spMkLst>
            <pc:docMk/>
            <pc:sldMk cId="1403455250" sldId="305"/>
            <ac:spMk id="5" creationId="{2347FB98-C049-45C5-86B4-4CF44B247B2C}"/>
          </ac:spMkLst>
        </pc:spChg>
        <pc:spChg chg="mod">
          <ac:chgData name="Ward, Arthur" userId="21b785ef-d474-4e97-aba8-9b0e6f89f7cf" providerId="ADAL" clId="{FFAE2CA8-0C93-4EA9-8A5C-1F39AA25C791}" dt="2024-02-12T23:48:09.235" v="1767" actId="1076"/>
          <ac:spMkLst>
            <pc:docMk/>
            <pc:sldMk cId="1403455250" sldId="305"/>
            <ac:spMk id="6" creationId="{5A74CB9D-E60B-4C8A-B4E7-23BC1D9FA66E}"/>
          </ac:spMkLst>
        </pc:spChg>
        <pc:spChg chg="mod">
          <ac:chgData name="Ward, Arthur" userId="21b785ef-d474-4e97-aba8-9b0e6f89f7cf" providerId="ADAL" clId="{FFAE2CA8-0C93-4EA9-8A5C-1F39AA25C791}" dt="2024-02-12T23:42:24.696" v="1679" actId="20577"/>
          <ac:spMkLst>
            <pc:docMk/>
            <pc:sldMk cId="1403455250" sldId="305"/>
            <ac:spMk id="11" creationId="{CE6B5B72-43F9-4438-A504-FD3C083AB96D}"/>
          </ac:spMkLst>
        </pc:spChg>
        <pc:spChg chg="mod">
          <ac:chgData name="Ward, Arthur" userId="21b785ef-d474-4e97-aba8-9b0e6f89f7cf" providerId="ADAL" clId="{FFAE2CA8-0C93-4EA9-8A5C-1F39AA25C791}" dt="2024-02-12T23:42:18.457" v="1677" actId="5793"/>
          <ac:spMkLst>
            <pc:docMk/>
            <pc:sldMk cId="1403455250" sldId="305"/>
            <ac:spMk id="13" creationId="{DE486408-F529-4D60-A080-911A0851FE1B}"/>
          </ac:spMkLst>
        </pc:spChg>
        <pc:picChg chg="add mod">
          <ac:chgData name="Ward, Arthur" userId="21b785ef-d474-4e97-aba8-9b0e6f89f7cf" providerId="ADAL" clId="{FFAE2CA8-0C93-4EA9-8A5C-1F39AA25C791}" dt="2024-02-12T23:48:02.508" v="1765" actId="1076"/>
          <ac:picMkLst>
            <pc:docMk/>
            <pc:sldMk cId="1403455250" sldId="305"/>
            <ac:picMk id="8" creationId="{C9ACE2E9-31EF-3759-9FC2-A7B052E8A9BA}"/>
          </ac:picMkLst>
        </pc:picChg>
        <pc:picChg chg="add mod">
          <ac:chgData name="Ward, Arthur" userId="21b785ef-d474-4e97-aba8-9b0e6f89f7cf" providerId="ADAL" clId="{FFAE2CA8-0C93-4EA9-8A5C-1F39AA25C791}" dt="2024-02-12T23:47:39.107" v="1757" actId="1076"/>
          <ac:picMkLst>
            <pc:docMk/>
            <pc:sldMk cId="1403455250" sldId="305"/>
            <ac:picMk id="10" creationId="{34CC17F0-DB62-501F-345F-120182F25F0C}"/>
          </ac:picMkLst>
        </pc:picChg>
        <pc:picChg chg="add del mod">
          <ac:chgData name="Ward, Arthur" userId="21b785ef-d474-4e97-aba8-9b0e6f89f7cf" providerId="ADAL" clId="{FFAE2CA8-0C93-4EA9-8A5C-1F39AA25C791}" dt="2024-02-12T23:48:57.588" v="1776" actId="478"/>
          <ac:picMkLst>
            <pc:docMk/>
            <pc:sldMk cId="1403455250" sldId="305"/>
            <ac:picMk id="14" creationId="{F3918B7E-58E3-2146-14AB-668A48A6B02E}"/>
          </ac:picMkLst>
        </pc:picChg>
        <pc:picChg chg="add mod">
          <ac:chgData name="Ward, Arthur" userId="21b785ef-d474-4e97-aba8-9b0e6f89f7cf" providerId="ADAL" clId="{FFAE2CA8-0C93-4EA9-8A5C-1F39AA25C791}" dt="2024-02-12T23:49:50.382" v="1782" actId="1076"/>
          <ac:picMkLst>
            <pc:docMk/>
            <pc:sldMk cId="1403455250" sldId="305"/>
            <ac:picMk id="16" creationId="{A337E9A3-97AE-6A29-FF2A-7048278CB1AA}"/>
          </ac:picMkLst>
        </pc:picChg>
        <pc:picChg chg="add mod">
          <ac:chgData name="Ward, Arthur" userId="21b785ef-d474-4e97-aba8-9b0e6f89f7cf" providerId="ADAL" clId="{FFAE2CA8-0C93-4EA9-8A5C-1F39AA25C791}" dt="2024-02-12T23:50:01.393" v="1786" actId="1076"/>
          <ac:picMkLst>
            <pc:docMk/>
            <pc:sldMk cId="1403455250" sldId="305"/>
            <ac:picMk id="18" creationId="{9C8FF6B6-709C-87BA-3B04-BFC876AE7693}"/>
          </ac:picMkLst>
        </pc:picChg>
      </pc:sldChg>
      <pc:sldChg chg="modSp mod">
        <pc:chgData name="Ward, Arthur" userId="21b785ef-d474-4e97-aba8-9b0e6f89f7cf" providerId="ADAL" clId="{FFAE2CA8-0C93-4EA9-8A5C-1F39AA25C791}" dt="2024-02-05T18:48:49.566" v="23" actId="20577"/>
        <pc:sldMkLst>
          <pc:docMk/>
          <pc:sldMk cId="114769864" sldId="306"/>
        </pc:sldMkLst>
        <pc:spChg chg="mod">
          <ac:chgData name="Ward, Arthur" userId="21b785ef-d474-4e97-aba8-9b0e6f89f7cf" providerId="ADAL" clId="{FFAE2CA8-0C93-4EA9-8A5C-1F39AA25C791}" dt="2024-02-05T18:48:38.684" v="5" actId="20577"/>
          <ac:spMkLst>
            <pc:docMk/>
            <pc:sldMk cId="114769864" sldId="306"/>
            <ac:spMk id="2" creationId="{C3A9968B-2619-4F71-AB00-4C493E120805}"/>
          </ac:spMkLst>
        </pc:spChg>
        <pc:spChg chg="mod">
          <ac:chgData name="Ward, Arthur" userId="21b785ef-d474-4e97-aba8-9b0e6f89f7cf" providerId="ADAL" clId="{FFAE2CA8-0C93-4EA9-8A5C-1F39AA25C791}" dt="2024-02-05T18:48:49.566" v="23" actId="20577"/>
          <ac:spMkLst>
            <pc:docMk/>
            <pc:sldMk cId="114769864" sldId="306"/>
            <ac:spMk id="3" creationId="{A5F14073-9F68-4B7E-A576-26899D58C7A9}"/>
          </ac:spMkLst>
        </pc:spChg>
      </pc:sldChg>
      <pc:sldChg chg="modSp mod">
        <pc:chgData name="Ward, Arthur" userId="21b785ef-d474-4e97-aba8-9b0e6f89f7cf" providerId="ADAL" clId="{FFAE2CA8-0C93-4EA9-8A5C-1F39AA25C791}" dt="2024-02-05T21:01:45.302" v="117" actId="20577"/>
        <pc:sldMkLst>
          <pc:docMk/>
          <pc:sldMk cId="1613598062" sldId="307"/>
        </pc:sldMkLst>
        <pc:spChg chg="mod">
          <ac:chgData name="Ward, Arthur" userId="21b785ef-d474-4e97-aba8-9b0e6f89f7cf" providerId="ADAL" clId="{FFAE2CA8-0C93-4EA9-8A5C-1F39AA25C791}" dt="2024-02-05T21:01:45.302" v="117" actId="20577"/>
          <ac:spMkLst>
            <pc:docMk/>
            <pc:sldMk cId="1613598062" sldId="307"/>
            <ac:spMk id="4" creationId="{65DE74E9-AA78-46C1-845A-0B72FA8AF35E}"/>
          </ac:spMkLst>
        </pc:spChg>
      </pc:sldChg>
      <pc:sldChg chg="modSp mod">
        <pc:chgData name="Ward, Arthur" userId="21b785ef-d474-4e97-aba8-9b0e6f89f7cf" providerId="ADAL" clId="{FFAE2CA8-0C93-4EA9-8A5C-1F39AA25C791}" dt="2024-02-09T17:33:15.994" v="1588" actId="5793"/>
        <pc:sldMkLst>
          <pc:docMk/>
          <pc:sldMk cId="365334912" sldId="308"/>
        </pc:sldMkLst>
        <pc:spChg chg="mod">
          <ac:chgData name="Ward, Arthur" userId="21b785ef-d474-4e97-aba8-9b0e6f89f7cf" providerId="ADAL" clId="{FFAE2CA8-0C93-4EA9-8A5C-1F39AA25C791}" dt="2024-02-05T21:04:17.967" v="230" actId="20577"/>
          <ac:spMkLst>
            <pc:docMk/>
            <pc:sldMk cId="365334912" sldId="308"/>
            <ac:spMk id="3" creationId="{0115FF41-AFA4-4D25-AB42-AB034F4B4FEC}"/>
          </ac:spMkLst>
        </pc:spChg>
        <pc:spChg chg="mod">
          <ac:chgData name="Ward, Arthur" userId="21b785ef-d474-4e97-aba8-9b0e6f89f7cf" providerId="ADAL" clId="{FFAE2CA8-0C93-4EA9-8A5C-1F39AA25C791}" dt="2024-02-09T17:33:15.994" v="1588" actId="5793"/>
          <ac:spMkLst>
            <pc:docMk/>
            <pc:sldMk cId="365334912" sldId="308"/>
            <ac:spMk id="4" creationId="{B0881FA9-F3B0-4912-B0E1-352094195C30}"/>
          </ac:spMkLst>
        </pc:spChg>
      </pc:sldChg>
      <pc:sldChg chg="modSp mod">
        <pc:chgData name="Ward, Arthur" userId="21b785ef-d474-4e97-aba8-9b0e6f89f7cf" providerId="ADAL" clId="{FFAE2CA8-0C93-4EA9-8A5C-1F39AA25C791}" dt="2024-02-05T21:11:03.498" v="537" actId="20577"/>
        <pc:sldMkLst>
          <pc:docMk/>
          <pc:sldMk cId="2227882511" sldId="309"/>
        </pc:sldMkLst>
        <pc:spChg chg="mod">
          <ac:chgData name="Ward, Arthur" userId="21b785ef-d474-4e97-aba8-9b0e6f89f7cf" providerId="ADAL" clId="{FFAE2CA8-0C93-4EA9-8A5C-1F39AA25C791}" dt="2024-02-05T21:04:11.264" v="229" actId="20577"/>
          <ac:spMkLst>
            <pc:docMk/>
            <pc:sldMk cId="2227882511" sldId="309"/>
            <ac:spMk id="2" creationId="{C5F2FB0B-15EC-453B-BC9B-69AD35DDCEA3}"/>
          </ac:spMkLst>
        </pc:spChg>
        <pc:spChg chg="mod">
          <ac:chgData name="Ward, Arthur" userId="21b785ef-d474-4e97-aba8-9b0e6f89f7cf" providerId="ADAL" clId="{FFAE2CA8-0C93-4EA9-8A5C-1F39AA25C791}" dt="2024-02-05T21:11:03.498" v="537" actId="20577"/>
          <ac:spMkLst>
            <pc:docMk/>
            <pc:sldMk cId="2227882511" sldId="309"/>
            <ac:spMk id="3" creationId="{05408798-0DB3-46BF-880E-7BB904D700F6}"/>
          </ac:spMkLst>
        </pc:spChg>
      </pc:sldChg>
      <pc:sldChg chg="modSp mod ord">
        <pc:chgData name="Ward, Arthur" userId="21b785ef-d474-4e97-aba8-9b0e6f89f7cf" providerId="ADAL" clId="{FFAE2CA8-0C93-4EA9-8A5C-1F39AA25C791}" dt="2024-02-07T01:28:06.671" v="631" actId="20577"/>
        <pc:sldMkLst>
          <pc:docMk/>
          <pc:sldMk cId="3561473475" sldId="310"/>
        </pc:sldMkLst>
        <pc:spChg chg="mod">
          <ac:chgData name="Ward, Arthur" userId="21b785ef-d474-4e97-aba8-9b0e6f89f7cf" providerId="ADAL" clId="{FFAE2CA8-0C93-4EA9-8A5C-1F39AA25C791}" dt="2024-02-05T21:03:05.014" v="206" actId="20577"/>
          <ac:spMkLst>
            <pc:docMk/>
            <pc:sldMk cId="3561473475" sldId="310"/>
            <ac:spMk id="2" creationId="{94FDFB95-2803-4882-8DE6-333A75D37240}"/>
          </ac:spMkLst>
        </pc:spChg>
        <pc:spChg chg="mod">
          <ac:chgData name="Ward, Arthur" userId="21b785ef-d474-4e97-aba8-9b0e6f89f7cf" providerId="ADAL" clId="{FFAE2CA8-0C93-4EA9-8A5C-1F39AA25C791}" dt="2024-02-07T01:28:06.671" v="631" actId="20577"/>
          <ac:spMkLst>
            <pc:docMk/>
            <pc:sldMk cId="3561473475" sldId="310"/>
            <ac:spMk id="3" creationId="{8AFC25C2-2815-4A92-A043-0CEC83591A94}"/>
          </ac:spMkLst>
        </pc:spChg>
      </pc:sldChg>
      <pc:sldChg chg="modSp mod">
        <pc:chgData name="Ward, Arthur" userId="21b785ef-d474-4e97-aba8-9b0e6f89f7cf" providerId="ADAL" clId="{FFAE2CA8-0C93-4EA9-8A5C-1F39AA25C791}" dt="2024-02-13T15:58:30.058" v="2467" actId="20577"/>
        <pc:sldMkLst>
          <pc:docMk/>
          <pc:sldMk cId="3584772686" sldId="311"/>
        </pc:sldMkLst>
        <pc:spChg chg="mod">
          <ac:chgData name="Ward, Arthur" userId="21b785ef-d474-4e97-aba8-9b0e6f89f7cf" providerId="ADAL" clId="{FFAE2CA8-0C93-4EA9-8A5C-1F39AA25C791}" dt="2024-02-13T01:52:32.737" v="2078" actId="1076"/>
          <ac:spMkLst>
            <pc:docMk/>
            <pc:sldMk cId="3584772686" sldId="311"/>
            <ac:spMk id="2" creationId="{009FB28F-C9D7-439B-B863-44B4E851A0B0}"/>
          </ac:spMkLst>
        </pc:spChg>
        <pc:spChg chg="mod">
          <ac:chgData name="Ward, Arthur" userId="21b785ef-d474-4e97-aba8-9b0e6f89f7cf" providerId="ADAL" clId="{FFAE2CA8-0C93-4EA9-8A5C-1F39AA25C791}" dt="2024-02-13T15:58:30.058" v="2467" actId="20577"/>
          <ac:spMkLst>
            <pc:docMk/>
            <pc:sldMk cId="3584772686" sldId="311"/>
            <ac:spMk id="8" creationId="{50061247-EA4F-4DFA-AFCE-648487762CF7}"/>
          </ac:spMkLst>
        </pc:spChg>
      </pc:sldChg>
      <pc:sldChg chg="modSp mod">
        <pc:chgData name="Ward, Arthur" userId="21b785ef-d474-4e97-aba8-9b0e6f89f7cf" providerId="ADAL" clId="{FFAE2CA8-0C93-4EA9-8A5C-1F39AA25C791}" dt="2024-02-05T21:07:27.894" v="447" actId="5793"/>
        <pc:sldMkLst>
          <pc:docMk/>
          <pc:sldMk cId="927313156" sldId="312"/>
        </pc:sldMkLst>
        <pc:spChg chg="mod">
          <ac:chgData name="Ward, Arthur" userId="21b785ef-d474-4e97-aba8-9b0e6f89f7cf" providerId="ADAL" clId="{FFAE2CA8-0C93-4EA9-8A5C-1F39AA25C791}" dt="2024-02-05T21:07:27.894" v="447" actId="5793"/>
          <ac:spMkLst>
            <pc:docMk/>
            <pc:sldMk cId="927313156" sldId="312"/>
            <ac:spMk id="7" creationId="{42AF1107-8D35-4E35-93C7-D3640946F742}"/>
          </ac:spMkLst>
        </pc:spChg>
      </pc:sldChg>
      <pc:sldChg chg="addSp delSp modSp mod ord">
        <pc:chgData name="Ward, Arthur" userId="21b785ef-d474-4e97-aba8-9b0e6f89f7cf" providerId="ADAL" clId="{FFAE2CA8-0C93-4EA9-8A5C-1F39AA25C791}" dt="2024-02-08T20:16:28.364" v="1175" actId="478"/>
        <pc:sldMkLst>
          <pc:docMk/>
          <pc:sldMk cId="2270028676" sldId="313"/>
        </pc:sldMkLst>
        <pc:spChg chg="mod">
          <ac:chgData name="Ward, Arthur" userId="21b785ef-d474-4e97-aba8-9b0e6f89f7cf" providerId="ADAL" clId="{FFAE2CA8-0C93-4EA9-8A5C-1F39AA25C791}" dt="2024-02-05T21:10:44.116" v="531" actId="20577"/>
          <ac:spMkLst>
            <pc:docMk/>
            <pc:sldMk cId="2270028676" sldId="313"/>
            <ac:spMk id="5" creationId="{63B7C214-9C4B-410D-816A-6B3C8059C7BA}"/>
          </ac:spMkLst>
        </pc:spChg>
        <pc:graphicFrameChg chg="mod">
          <ac:chgData name="Ward, Arthur" userId="21b785ef-d474-4e97-aba8-9b0e6f89f7cf" providerId="ADAL" clId="{FFAE2CA8-0C93-4EA9-8A5C-1F39AA25C791}" dt="2024-02-08T20:16:26.462" v="1174"/>
          <ac:graphicFrameMkLst>
            <pc:docMk/>
            <pc:sldMk cId="2270028676" sldId="313"/>
            <ac:graphicFrameMk id="7" creationId="{03C6056F-38E4-47B4-87B7-F1F7D129B648}"/>
          </ac:graphicFrameMkLst>
        </pc:graphicFrameChg>
        <pc:picChg chg="add del mod">
          <ac:chgData name="Ward, Arthur" userId="21b785ef-d474-4e97-aba8-9b0e6f89f7cf" providerId="ADAL" clId="{FFAE2CA8-0C93-4EA9-8A5C-1F39AA25C791}" dt="2024-02-05T21:09:55.050" v="496" actId="478"/>
          <ac:picMkLst>
            <pc:docMk/>
            <pc:sldMk cId="2270028676" sldId="313"/>
            <ac:picMk id="4" creationId="{0D89B940-2573-D9E0-7B6B-0E6FC4BE2E65}"/>
          </ac:picMkLst>
        </pc:picChg>
        <pc:picChg chg="add del mod">
          <ac:chgData name="Ward, Arthur" userId="21b785ef-d474-4e97-aba8-9b0e6f89f7cf" providerId="ADAL" clId="{FFAE2CA8-0C93-4EA9-8A5C-1F39AA25C791}" dt="2024-02-07T01:25:57.493" v="587" actId="478"/>
          <ac:picMkLst>
            <pc:docMk/>
            <pc:sldMk cId="2270028676" sldId="313"/>
            <ac:picMk id="4" creationId="{F2EEF8E6-C342-80D8-13FB-9EE4F42D2BD6}"/>
          </ac:picMkLst>
        </pc:picChg>
        <pc:picChg chg="del">
          <ac:chgData name="Ward, Arthur" userId="21b785ef-d474-4e97-aba8-9b0e6f89f7cf" providerId="ADAL" clId="{FFAE2CA8-0C93-4EA9-8A5C-1F39AA25C791}" dt="2024-02-08T20:16:18.313" v="1171" actId="478"/>
          <ac:picMkLst>
            <pc:docMk/>
            <pc:sldMk cId="2270028676" sldId="313"/>
            <ac:picMk id="297" creationId="{74348118-CC19-2686-E919-28C118AA74AF}"/>
          </ac:picMkLst>
        </pc:picChg>
        <pc:picChg chg="del mod">
          <ac:chgData name="Ward, Arthur" userId="21b785ef-d474-4e97-aba8-9b0e6f89f7cf" providerId="ADAL" clId="{FFAE2CA8-0C93-4EA9-8A5C-1F39AA25C791}" dt="2024-02-08T20:14:07.474" v="1153" actId="478"/>
          <ac:picMkLst>
            <pc:docMk/>
            <pc:sldMk cId="2270028676" sldId="313"/>
            <ac:picMk id="866" creationId="{B68C80CF-3E30-6F5F-F898-E29F846CA273}"/>
          </ac:picMkLst>
        </pc:picChg>
        <pc:picChg chg="add del mod">
          <ac:chgData name="Ward, Arthur" userId="21b785ef-d474-4e97-aba8-9b0e6f89f7cf" providerId="ADAL" clId="{FFAE2CA8-0C93-4EA9-8A5C-1F39AA25C791}" dt="2024-02-08T20:16:28.364" v="1175" actId="478"/>
          <ac:picMkLst>
            <pc:docMk/>
            <pc:sldMk cId="2270028676" sldId="313"/>
            <ac:picMk id="1026" creationId="{BEDEA66C-5DBD-1AE2-03AA-1689AF81C3FF}"/>
          </ac:picMkLst>
        </pc:picChg>
      </pc:sldChg>
      <pc:sldChg chg="modSp new mod">
        <pc:chgData name="Ward, Arthur" userId="21b785ef-d474-4e97-aba8-9b0e6f89f7cf" providerId="ADAL" clId="{FFAE2CA8-0C93-4EA9-8A5C-1F39AA25C791}" dt="2024-02-12T23:43:25.793" v="1699" actId="20577"/>
        <pc:sldMkLst>
          <pc:docMk/>
          <pc:sldMk cId="536910799" sldId="314"/>
        </pc:sldMkLst>
        <pc:spChg chg="mod">
          <ac:chgData name="Ward, Arthur" userId="21b785ef-d474-4e97-aba8-9b0e6f89f7cf" providerId="ADAL" clId="{FFAE2CA8-0C93-4EA9-8A5C-1F39AA25C791}" dt="2024-02-07T15:50:18.697" v="1077" actId="20577"/>
          <ac:spMkLst>
            <pc:docMk/>
            <pc:sldMk cId="536910799" sldId="314"/>
            <ac:spMk id="2" creationId="{6AF0C939-EA16-41ED-6509-0AE61453503C}"/>
          </ac:spMkLst>
        </pc:spChg>
        <pc:spChg chg="mod">
          <ac:chgData name="Ward, Arthur" userId="21b785ef-d474-4e97-aba8-9b0e6f89f7cf" providerId="ADAL" clId="{FFAE2CA8-0C93-4EA9-8A5C-1F39AA25C791}" dt="2024-02-12T23:43:25.793" v="1699" actId="20577"/>
          <ac:spMkLst>
            <pc:docMk/>
            <pc:sldMk cId="536910799" sldId="314"/>
            <ac:spMk id="3" creationId="{86DC0EBE-C1AF-FD52-2752-A29279F29BB0}"/>
          </ac:spMkLst>
        </pc:spChg>
      </pc:sldChg>
      <pc:sldChg chg="addSp delSp modSp new mod setBg">
        <pc:chgData name="Ward, Arthur" userId="21b785ef-d474-4e97-aba8-9b0e6f89f7cf" providerId="ADAL" clId="{FFAE2CA8-0C93-4EA9-8A5C-1F39AA25C791}" dt="2024-02-26T17:37:59.787" v="4194" actId="20577"/>
        <pc:sldMkLst>
          <pc:docMk/>
          <pc:sldMk cId="884497141" sldId="315"/>
        </pc:sldMkLst>
        <pc:spChg chg="mod">
          <ac:chgData name="Ward, Arthur" userId="21b785ef-d474-4e97-aba8-9b0e6f89f7cf" providerId="ADAL" clId="{FFAE2CA8-0C93-4EA9-8A5C-1F39AA25C791}" dt="2024-02-13T03:35:52.711" v="2096" actId="20577"/>
          <ac:spMkLst>
            <pc:docMk/>
            <pc:sldMk cId="884497141" sldId="315"/>
            <ac:spMk id="2" creationId="{11AEFEB1-C868-B3C8-CCB5-E1FC84E73F00}"/>
          </ac:spMkLst>
        </pc:spChg>
        <pc:spChg chg="mod">
          <ac:chgData name="Ward, Arthur" userId="21b785ef-d474-4e97-aba8-9b0e6f89f7cf" providerId="ADAL" clId="{FFAE2CA8-0C93-4EA9-8A5C-1F39AA25C791}" dt="2024-02-26T17:37:59.787" v="4194" actId="20577"/>
          <ac:spMkLst>
            <pc:docMk/>
            <pc:sldMk cId="884497141" sldId="315"/>
            <ac:spMk id="3" creationId="{6A85F224-46AA-6161-5258-6EF60DC4DA62}"/>
          </ac:spMkLst>
        </pc:spChg>
        <pc:spChg chg="add del">
          <ac:chgData name="Ward, Arthur" userId="21b785ef-d474-4e97-aba8-9b0e6f89f7cf" providerId="ADAL" clId="{FFAE2CA8-0C93-4EA9-8A5C-1F39AA25C791}" dt="2024-02-13T03:34:02.023" v="2081" actId="478"/>
          <ac:spMkLst>
            <pc:docMk/>
            <pc:sldMk cId="884497141" sldId="315"/>
            <ac:spMk id="5" creationId="{A512297E-1765-532C-53F1-32D27BB97267}"/>
          </ac:spMkLst>
        </pc:spChg>
      </pc:sldChg>
      <pc:sldChg chg="modSp new del mod ord">
        <pc:chgData name="Ward, Arthur" userId="21b785ef-d474-4e97-aba8-9b0e6f89f7cf" providerId="ADAL" clId="{FFAE2CA8-0C93-4EA9-8A5C-1F39AA25C791}" dt="2024-02-08T20:20:26.832" v="1294" actId="47"/>
        <pc:sldMkLst>
          <pc:docMk/>
          <pc:sldMk cId="3865346134" sldId="315"/>
        </pc:sldMkLst>
        <pc:spChg chg="mod">
          <ac:chgData name="Ward, Arthur" userId="21b785ef-d474-4e97-aba8-9b0e6f89f7cf" providerId="ADAL" clId="{FFAE2CA8-0C93-4EA9-8A5C-1F39AA25C791}" dt="2024-02-08T20:18:25.354" v="1197" actId="20577"/>
          <ac:spMkLst>
            <pc:docMk/>
            <pc:sldMk cId="3865346134" sldId="315"/>
            <ac:spMk id="2" creationId="{FBFA3BC7-FF9A-0B0B-E342-E14BA7480488}"/>
          </ac:spMkLst>
        </pc:spChg>
        <pc:spChg chg="mod">
          <ac:chgData name="Ward, Arthur" userId="21b785ef-d474-4e97-aba8-9b0e6f89f7cf" providerId="ADAL" clId="{FFAE2CA8-0C93-4EA9-8A5C-1F39AA25C791}" dt="2024-02-08T20:19:58.219" v="1291" actId="14100"/>
          <ac:spMkLst>
            <pc:docMk/>
            <pc:sldMk cId="3865346134" sldId="315"/>
            <ac:spMk id="3" creationId="{CFEBA928-AB0E-CC3C-74F2-41B427D7D896}"/>
          </ac:spMkLst>
        </pc:spChg>
        <pc:spChg chg="mod">
          <ac:chgData name="Ward, Arthur" userId="21b785ef-d474-4e97-aba8-9b0e6f89f7cf" providerId="ADAL" clId="{FFAE2CA8-0C93-4EA9-8A5C-1F39AA25C791}" dt="2024-02-08T20:19:07.863" v="1252" actId="20577"/>
          <ac:spMkLst>
            <pc:docMk/>
            <pc:sldMk cId="3865346134" sldId="315"/>
            <ac:spMk id="4" creationId="{994FE541-5441-71A2-0EBE-D2248B7ED444}"/>
          </ac:spMkLst>
        </pc:spChg>
      </pc:sldChg>
      <pc:sldChg chg="modSp new mod setBg">
        <pc:chgData name="Ward, Arthur" userId="21b785ef-d474-4e97-aba8-9b0e6f89f7cf" providerId="ADAL" clId="{FFAE2CA8-0C93-4EA9-8A5C-1F39AA25C791}" dt="2024-02-13T03:37:18.224" v="2179" actId="20577"/>
        <pc:sldMkLst>
          <pc:docMk/>
          <pc:sldMk cId="1370725024" sldId="316"/>
        </pc:sldMkLst>
        <pc:spChg chg="mod">
          <ac:chgData name="Ward, Arthur" userId="21b785ef-d474-4e97-aba8-9b0e6f89f7cf" providerId="ADAL" clId="{FFAE2CA8-0C93-4EA9-8A5C-1F39AA25C791}" dt="2024-02-13T03:36:30.735" v="2116" actId="20577"/>
          <ac:spMkLst>
            <pc:docMk/>
            <pc:sldMk cId="1370725024" sldId="316"/>
            <ac:spMk id="2" creationId="{76605DCD-D97F-3EB5-549C-F7372CADDC6B}"/>
          </ac:spMkLst>
        </pc:spChg>
        <pc:spChg chg="mod">
          <ac:chgData name="Ward, Arthur" userId="21b785ef-d474-4e97-aba8-9b0e6f89f7cf" providerId="ADAL" clId="{FFAE2CA8-0C93-4EA9-8A5C-1F39AA25C791}" dt="2024-02-13T03:37:18.224" v="2179" actId="20577"/>
          <ac:spMkLst>
            <pc:docMk/>
            <pc:sldMk cId="1370725024" sldId="316"/>
            <ac:spMk id="3" creationId="{D2E52D4B-4780-5D4B-20C8-DE6D6093C451}"/>
          </ac:spMkLst>
        </pc:spChg>
      </pc:sldChg>
      <pc:sldChg chg="addSp delSp modSp new mod setBg">
        <pc:chgData name="Ward, Arthur" userId="21b785ef-d474-4e97-aba8-9b0e6f89f7cf" providerId="ADAL" clId="{FFAE2CA8-0C93-4EA9-8A5C-1F39AA25C791}" dt="2024-02-13T03:39:54.246" v="2234" actId="20577"/>
        <pc:sldMkLst>
          <pc:docMk/>
          <pc:sldMk cId="2483635603" sldId="317"/>
        </pc:sldMkLst>
        <pc:spChg chg="mod">
          <ac:chgData name="Ward, Arthur" userId="21b785ef-d474-4e97-aba8-9b0e6f89f7cf" providerId="ADAL" clId="{FFAE2CA8-0C93-4EA9-8A5C-1F39AA25C791}" dt="2024-02-13T03:39:54.246" v="2234" actId="20577"/>
          <ac:spMkLst>
            <pc:docMk/>
            <pc:sldMk cId="2483635603" sldId="317"/>
            <ac:spMk id="2" creationId="{C9B3F673-FAC9-2DF3-AFE3-C6F7C11EC036}"/>
          </ac:spMkLst>
        </pc:spChg>
        <pc:spChg chg="del">
          <ac:chgData name="Ward, Arthur" userId="21b785ef-d474-4e97-aba8-9b0e6f89f7cf" providerId="ADAL" clId="{FFAE2CA8-0C93-4EA9-8A5C-1F39AA25C791}" dt="2024-02-13T03:39:20.687" v="2188" actId="478"/>
          <ac:spMkLst>
            <pc:docMk/>
            <pc:sldMk cId="2483635603" sldId="317"/>
            <ac:spMk id="3" creationId="{CF049CC7-026A-EDAD-A545-566C6EB04E3D}"/>
          </ac:spMkLst>
        </pc:spChg>
        <pc:picChg chg="add mod">
          <ac:chgData name="Ward, Arthur" userId="21b785ef-d474-4e97-aba8-9b0e6f89f7cf" providerId="ADAL" clId="{FFAE2CA8-0C93-4EA9-8A5C-1F39AA25C791}" dt="2024-02-13T03:39:46.376" v="2193" actId="1076"/>
          <ac:picMkLst>
            <pc:docMk/>
            <pc:sldMk cId="2483635603" sldId="317"/>
            <ac:picMk id="5" creationId="{AA07AD51-BD7A-698B-9029-24252EEDBD57}"/>
          </ac:picMkLst>
        </pc:picChg>
      </pc:sldChg>
      <pc:sldChg chg="modSp new mod ord setBg">
        <pc:chgData name="Ward, Arthur" userId="21b785ef-d474-4e97-aba8-9b0e6f89f7cf" providerId="ADAL" clId="{FFAE2CA8-0C93-4EA9-8A5C-1F39AA25C791}" dt="2024-02-13T03:41:51.823" v="2466"/>
        <pc:sldMkLst>
          <pc:docMk/>
          <pc:sldMk cId="646637274" sldId="318"/>
        </pc:sldMkLst>
        <pc:spChg chg="mod">
          <ac:chgData name="Ward, Arthur" userId="21b785ef-d474-4e97-aba8-9b0e6f89f7cf" providerId="ADAL" clId="{FFAE2CA8-0C93-4EA9-8A5C-1F39AA25C791}" dt="2024-02-13T03:40:36.633" v="2243" actId="20577"/>
          <ac:spMkLst>
            <pc:docMk/>
            <pc:sldMk cId="646637274" sldId="318"/>
            <ac:spMk id="2" creationId="{983E15E4-D17D-136C-B759-F0A8EB0569F5}"/>
          </ac:spMkLst>
        </pc:spChg>
        <pc:spChg chg="mod">
          <ac:chgData name="Ward, Arthur" userId="21b785ef-d474-4e97-aba8-9b0e6f89f7cf" providerId="ADAL" clId="{FFAE2CA8-0C93-4EA9-8A5C-1F39AA25C791}" dt="2024-02-13T03:41:48.694" v="2464" actId="20577"/>
          <ac:spMkLst>
            <pc:docMk/>
            <pc:sldMk cId="646637274" sldId="318"/>
            <ac:spMk id="3" creationId="{FCE46921-0FDF-A3B2-B606-D1172FF61317}"/>
          </ac:spMkLst>
        </pc:spChg>
      </pc:sldChg>
      <pc:sldChg chg="modSp new mod setBg">
        <pc:chgData name="Ward, Arthur" userId="21b785ef-d474-4e97-aba8-9b0e6f89f7cf" providerId="ADAL" clId="{FFAE2CA8-0C93-4EA9-8A5C-1F39AA25C791}" dt="2024-02-13T19:00:18.473" v="3005" actId="20577"/>
        <pc:sldMkLst>
          <pc:docMk/>
          <pc:sldMk cId="998105734" sldId="320"/>
        </pc:sldMkLst>
        <pc:spChg chg="mod">
          <ac:chgData name="Ward, Arthur" userId="21b785ef-d474-4e97-aba8-9b0e6f89f7cf" providerId="ADAL" clId="{FFAE2CA8-0C93-4EA9-8A5C-1F39AA25C791}" dt="2024-02-13T18:57:44.064" v="2498" actId="1076"/>
          <ac:spMkLst>
            <pc:docMk/>
            <pc:sldMk cId="998105734" sldId="320"/>
            <ac:spMk id="2" creationId="{E8776B64-0BFF-5967-7D01-F31710870101}"/>
          </ac:spMkLst>
        </pc:spChg>
        <pc:spChg chg="mod">
          <ac:chgData name="Ward, Arthur" userId="21b785ef-d474-4e97-aba8-9b0e6f89f7cf" providerId="ADAL" clId="{FFAE2CA8-0C93-4EA9-8A5C-1F39AA25C791}" dt="2024-02-13T19:00:18.473" v="3005" actId="20577"/>
          <ac:spMkLst>
            <pc:docMk/>
            <pc:sldMk cId="998105734" sldId="320"/>
            <ac:spMk id="3" creationId="{08B2B0D6-530E-2C47-01F3-1E69429FA4B7}"/>
          </ac:spMkLst>
        </pc:spChg>
      </pc:sldChg>
      <pc:sldChg chg="addSp modSp new mod setBg">
        <pc:chgData name="Ward, Arthur" userId="21b785ef-d474-4e97-aba8-9b0e6f89f7cf" providerId="ADAL" clId="{FFAE2CA8-0C93-4EA9-8A5C-1F39AA25C791}" dt="2024-02-13T19:05:07.644" v="3061" actId="1076"/>
        <pc:sldMkLst>
          <pc:docMk/>
          <pc:sldMk cId="1471600292" sldId="321"/>
        </pc:sldMkLst>
        <pc:spChg chg="mod">
          <ac:chgData name="Ward, Arthur" userId="21b785ef-d474-4e97-aba8-9b0e6f89f7cf" providerId="ADAL" clId="{FFAE2CA8-0C93-4EA9-8A5C-1F39AA25C791}" dt="2024-02-13T19:02:48.079" v="3042" actId="255"/>
          <ac:spMkLst>
            <pc:docMk/>
            <pc:sldMk cId="1471600292" sldId="321"/>
            <ac:spMk id="2" creationId="{815A8B5B-FD32-640F-B435-F89E555307CC}"/>
          </ac:spMkLst>
        </pc:spChg>
        <pc:spChg chg="mod">
          <ac:chgData name="Ward, Arthur" userId="21b785ef-d474-4e97-aba8-9b0e6f89f7cf" providerId="ADAL" clId="{FFAE2CA8-0C93-4EA9-8A5C-1F39AA25C791}" dt="2024-02-13T19:05:05.225" v="3060" actId="20577"/>
          <ac:spMkLst>
            <pc:docMk/>
            <pc:sldMk cId="1471600292" sldId="321"/>
            <ac:spMk id="3" creationId="{F5D6AF20-3F87-80EF-CFEF-FD96D60E91D8}"/>
          </ac:spMkLst>
        </pc:spChg>
        <pc:picChg chg="add mod">
          <ac:chgData name="Ward, Arthur" userId="21b785ef-d474-4e97-aba8-9b0e6f89f7cf" providerId="ADAL" clId="{FFAE2CA8-0C93-4EA9-8A5C-1F39AA25C791}" dt="2024-02-13T19:05:07.644" v="3061" actId="1076"/>
          <ac:picMkLst>
            <pc:docMk/>
            <pc:sldMk cId="1471600292" sldId="321"/>
            <ac:picMk id="6" creationId="{280CC120-FE5B-F7C5-CF76-6024D26E4990}"/>
          </ac:picMkLst>
        </pc:picChg>
      </pc:sldChg>
      <pc:sldChg chg="modSp new mod">
        <pc:chgData name="Ward, Arthur" userId="21b785ef-d474-4e97-aba8-9b0e6f89f7cf" providerId="ADAL" clId="{FFAE2CA8-0C93-4EA9-8A5C-1F39AA25C791}" dt="2024-02-21T21:43:08.990" v="3074" actId="20577"/>
        <pc:sldMkLst>
          <pc:docMk/>
          <pc:sldMk cId="2965549107" sldId="325"/>
        </pc:sldMkLst>
        <pc:spChg chg="mod">
          <ac:chgData name="Ward, Arthur" userId="21b785ef-d474-4e97-aba8-9b0e6f89f7cf" providerId="ADAL" clId="{FFAE2CA8-0C93-4EA9-8A5C-1F39AA25C791}" dt="2024-02-21T21:43:08.990" v="3074" actId="20577"/>
          <ac:spMkLst>
            <pc:docMk/>
            <pc:sldMk cId="2965549107" sldId="325"/>
            <ac:spMk id="2" creationId="{3D4B5BF5-481F-5030-67AF-33B60E40648D}"/>
          </ac:spMkLst>
        </pc:spChg>
      </pc:sldChg>
      <pc:sldChg chg="addSp delSp modSp new mod">
        <pc:chgData name="Ward, Arthur" userId="21b785ef-d474-4e97-aba8-9b0e6f89f7cf" providerId="ADAL" clId="{FFAE2CA8-0C93-4EA9-8A5C-1F39AA25C791}" dt="2024-02-25T01:15:55.994" v="3853" actId="20577"/>
        <pc:sldMkLst>
          <pc:docMk/>
          <pc:sldMk cId="1406723664" sldId="326"/>
        </pc:sldMkLst>
        <pc:spChg chg="mod">
          <ac:chgData name="Ward, Arthur" userId="21b785ef-d474-4e97-aba8-9b0e6f89f7cf" providerId="ADAL" clId="{FFAE2CA8-0C93-4EA9-8A5C-1F39AA25C791}" dt="2024-02-21T21:46:36.610" v="3136" actId="1076"/>
          <ac:spMkLst>
            <pc:docMk/>
            <pc:sldMk cId="1406723664" sldId="326"/>
            <ac:spMk id="2" creationId="{DAAF5FCB-5085-0EB5-4E25-DED37D709D30}"/>
          </ac:spMkLst>
        </pc:spChg>
        <pc:spChg chg="mod">
          <ac:chgData name="Ward, Arthur" userId="21b785ef-d474-4e97-aba8-9b0e6f89f7cf" providerId="ADAL" clId="{FFAE2CA8-0C93-4EA9-8A5C-1F39AA25C791}" dt="2024-02-25T01:15:55.994" v="3853" actId="20577"/>
          <ac:spMkLst>
            <pc:docMk/>
            <pc:sldMk cId="1406723664" sldId="326"/>
            <ac:spMk id="3" creationId="{29317D6F-DB46-4514-4654-A9E6CCA5A3E4}"/>
          </ac:spMkLst>
        </pc:spChg>
        <pc:spChg chg="del">
          <ac:chgData name="Ward, Arthur" userId="21b785ef-d474-4e97-aba8-9b0e6f89f7cf" providerId="ADAL" clId="{FFAE2CA8-0C93-4EA9-8A5C-1F39AA25C791}" dt="2024-02-21T21:52:16.294" v="3160" actId="931"/>
          <ac:spMkLst>
            <pc:docMk/>
            <pc:sldMk cId="1406723664" sldId="326"/>
            <ac:spMk id="6" creationId="{5C9747E5-C173-5CE5-698C-56657B00565B}"/>
          </ac:spMkLst>
        </pc:spChg>
        <pc:picChg chg="add mod">
          <ac:chgData name="Ward, Arthur" userId="21b785ef-d474-4e97-aba8-9b0e6f89f7cf" providerId="ADAL" clId="{FFAE2CA8-0C93-4EA9-8A5C-1F39AA25C791}" dt="2024-02-21T21:52:19.001" v="3162" actId="962"/>
          <ac:picMkLst>
            <pc:docMk/>
            <pc:sldMk cId="1406723664" sldId="326"/>
            <ac:picMk id="8" creationId="{D780AB14-2D20-E871-9ECF-FCEFD5E28E8D}"/>
          </ac:picMkLst>
        </pc:picChg>
      </pc:sldChg>
      <pc:sldChg chg="delSp new del mod">
        <pc:chgData name="Ward, Arthur" userId="21b785ef-d474-4e97-aba8-9b0e6f89f7cf" providerId="ADAL" clId="{FFAE2CA8-0C93-4EA9-8A5C-1F39AA25C791}" dt="2024-02-21T21:45:18.459" v="3077" actId="47"/>
        <pc:sldMkLst>
          <pc:docMk/>
          <pc:sldMk cId="1685896292" sldId="326"/>
        </pc:sldMkLst>
        <pc:spChg chg="del">
          <ac:chgData name="Ward, Arthur" userId="21b785ef-d474-4e97-aba8-9b0e6f89f7cf" providerId="ADAL" clId="{FFAE2CA8-0C93-4EA9-8A5C-1F39AA25C791}" dt="2024-02-21T21:45:15.694" v="3076" actId="478"/>
          <ac:spMkLst>
            <pc:docMk/>
            <pc:sldMk cId="1685896292" sldId="326"/>
            <ac:spMk id="6" creationId="{8BE948BB-0721-2A60-AD15-346BA46B31AB}"/>
          </ac:spMkLst>
        </pc:spChg>
      </pc:sldChg>
      <pc:sldChg chg="addSp delSp modSp new mod">
        <pc:chgData name="Ward, Arthur" userId="21b785ef-d474-4e97-aba8-9b0e6f89f7cf" providerId="ADAL" clId="{FFAE2CA8-0C93-4EA9-8A5C-1F39AA25C791}" dt="2024-02-26T17:41:18.924" v="4231" actId="20577"/>
        <pc:sldMkLst>
          <pc:docMk/>
          <pc:sldMk cId="4145705228" sldId="327"/>
        </pc:sldMkLst>
        <pc:spChg chg="mod">
          <ac:chgData name="Ward, Arthur" userId="21b785ef-d474-4e97-aba8-9b0e6f89f7cf" providerId="ADAL" clId="{FFAE2CA8-0C93-4EA9-8A5C-1F39AA25C791}" dt="2024-02-21T21:46:26.576" v="3117" actId="1076"/>
          <ac:spMkLst>
            <pc:docMk/>
            <pc:sldMk cId="4145705228" sldId="327"/>
            <ac:spMk id="2" creationId="{02485974-523C-B7DB-65EB-39C8F3E1C041}"/>
          </ac:spMkLst>
        </pc:spChg>
        <pc:spChg chg="mod">
          <ac:chgData name="Ward, Arthur" userId="21b785ef-d474-4e97-aba8-9b0e6f89f7cf" providerId="ADAL" clId="{FFAE2CA8-0C93-4EA9-8A5C-1F39AA25C791}" dt="2024-02-26T17:41:18.924" v="4231" actId="20577"/>
          <ac:spMkLst>
            <pc:docMk/>
            <pc:sldMk cId="4145705228" sldId="327"/>
            <ac:spMk id="3" creationId="{F85A650E-E1D5-0E0C-7D07-4F0B2D4AB850}"/>
          </ac:spMkLst>
        </pc:spChg>
        <pc:spChg chg="del">
          <ac:chgData name="Ward, Arthur" userId="21b785ef-d474-4e97-aba8-9b0e6f89f7cf" providerId="ADAL" clId="{FFAE2CA8-0C93-4EA9-8A5C-1F39AA25C791}" dt="2024-02-21T21:52:27.359" v="3163" actId="931"/>
          <ac:spMkLst>
            <pc:docMk/>
            <pc:sldMk cId="4145705228" sldId="327"/>
            <ac:spMk id="6" creationId="{F5023A19-C90A-B41C-9809-9E39AFF05C60}"/>
          </ac:spMkLst>
        </pc:spChg>
        <pc:picChg chg="add mod">
          <ac:chgData name="Ward, Arthur" userId="21b785ef-d474-4e97-aba8-9b0e6f89f7cf" providerId="ADAL" clId="{FFAE2CA8-0C93-4EA9-8A5C-1F39AA25C791}" dt="2024-02-21T21:52:28.673" v="3165" actId="962"/>
          <ac:picMkLst>
            <pc:docMk/>
            <pc:sldMk cId="4145705228" sldId="327"/>
            <ac:picMk id="8" creationId="{932049F6-9E2E-FD38-7F93-EA8824C02395}"/>
          </ac:picMkLst>
        </pc:picChg>
      </pc:sldChg>
      <pc:sldChg chg="addSp modSp new mod">
        <pc:chgData name="Ward, Arthur" userId="21b785ef-d474-4e97-aba8-9b0e6f89f7cf" providerId="ADAL" clId="{FFAE2CA8-0C93-4EA9-8A5C-1F39AA25C791}" dt="2024-02-27T00:13:22.662" v="4240" actId="20577"/>
        <pc:sldMkLst>
          <pc:docMk/>
          <pc:sldMk cId="2771560936" sldId="328"/>
        </pc:sldMkLst>
        <pc:spChg chg="mod">
          <ac:chgData name="Ward, Arthur" userId="21b785ef-d474-4e97-aba8-9b0e6f89f7cf" providerId="ADAL" clId="{FFAE2CA8-0C93-4EA9-8A5C-1F39AA25C791}" dt="2024-02-21T21:46:08.736" v="3093" actId="20577"/>
          <ac:spMkLst>
            <pc:docMk/>
            <pc:sldMk cId="2771560936" sldId="328"/>
            <ac:spMk id="2" creationId="{B6B13815-F8F5-0E92-2C71-BBE5B2B00EB1}"/>
          </ac:spMkLst>
        </pc:spChg>
        <pc:spChg chg="add mod">
          <ac:chgData name="Ward, Arthur" userId="21b785ef-d474-4e97-aba8-9b0e6f89f7cf" providerId="ADAL" clId="{FFAE2CA8-0C93-4EA9-8A5C-1F39AA25C791}" dt="2024-02-27T00:13:22.662" v="4240" actId="20577"/>
          <ac:spMkLst>
            <pc:docMk/>
            <pc:sldMk cId="2771560936" sldId="328"/>
            <ac:spMk id="6" creationId="{0AC2D157-0FC7-2632-B977-53603050C4D4}"/>
          </ac:spMkLst>
        </pc:spChg>
      </pc:sldChg>
      <pc:sldChg chg="modSp new mod ord">
        <pc:chgData name="Ward, Arthur" userId="21b785ef-d474-4e97-aba8-9b0e6f89f7cf" providerId="ADAL" clId="{FFAE2CA8-0C93-4EA9-8A5C-1F39AA25C791}" dt="2024-02-26T17:36:44.966" v="4122" actId="5793"/>
        <pc:sldMkLst>
          <pc:docMk/>
          <pc:sldMk cId="2237792656" sldId="329"/>
        </pc:sldMkLst>
        <pc:spChg chg="mod">
          <ac:chgData name="Ward, Arthur" userId="21b785ef-d474-4e97-aba8-9b0e6f89f7cf" providerId="ADAL" clId="{FFAE2CA8-0C93-4EA9-8A5C-1F39AA25C791}" dt="2024-02-21T21:46:54.619" v="3149" actId="122"/>
          <ac:spMkLst>
            <pc:docMk/>
            <pc:sldMk cId="2237792656" sldId="329"/>
            <ac:spMk id="2" creationId="{B59B6327-1DD3-F5FF-B6B7-A385B6FEC2BD}"/>
          </ac:spMkLst>
        </pc:spChg>
        <pc:spChg chg="mod">
          <ac:chgData name="Ward, Arthur" userId="21b785ef-d474-4e97-aba8-9b0e6f89f7cf" providerId="ADAL" clId="{FFAE2CA8-0C93-4EA9-8A5C-1F39AA25C791}" dt="2024-02-26T17:36:44.966" v="4122" actId="5793"/>
          <ac:spMkLst>
            <pc:docMk/>
            <pc:sldMk cId="2237792656" sldId="329"/>
            <ac:spMk id="3" creationId="{18195EAA-E05E-06C1-26A7-7DEE85F2AB74}"/>
          </ac:spMkLst>
        </pc:spChg>
      </pc:sldChg>
      <pc:sldChg chg="modSp add mod setBg">
        <pc:chgData name="Ward, Arthur" userId="21b785ef-d474-4e97-aba8-9b0e6f89f7cf" providerId="ADAL" clId="{FFAE2CA8-0C93-4EA9-8A5C-1F39AA25C791}" dt="2024-02-25T01:16:33.070" v="3931" actId="20577"/>
        <pc:sldMkLst>
          <pc:docMk/>
          <pc:sldMk cId="425413395" sldId="330"/>
        </pc:sldMkLst>
        <pc:spChg chg="mod">
          <ac:chgData name="Ward, Arthur" userId="21b785ef-d474-4e97-aba8-9b0e6f89f7cf" providerId="ADAL" clId="{FFAE2CA8-0C93-4EA9-8A5C-1F39AA25C791}" dt="2024-02-22T21:50:18.532" v="3172" actId="20577"/>
          <ac:spMkLst>
            <pc:docMk/>
            <pc:sldMk cId="425413395" sldId="330"/>
            <ac:spMk id="2" creationId="{93096465-6949-2C54-24E9-347B8E2372A7}"/>
          </ac:spMkLst>
        </pc:spChg>
        <pc:spChg chg="mod">
          <ac:chgData name="Ward, Arthur" userId="21b785ef-d474-4e97-aba8-9b0e6f89f7cf" providerId="ADAL" clId="{FFAE2CA8-0C93-4EA9-8A5C-1F39AA25C791}" dt="2024-02-25T01:16:33.070" v="3931" actId="20577"/>
          <ac:spMkLst>
            <pc:docMk/>
            <pc:sldMk cId="425413395" sldId="330"/>
            <ac:spMk id="3" creationId="{750E2C4A-D650-2263-0D3C-0DF0D9AE624A}"/>
          </ac:spMkLst>
        </pc:spChg>
      </pc:sldChg>
      <pc:sldChg chg="addSp delSp modSp add mod setBg">
        <pc:chgData name="Ward, Arthur" userId="21b785ef-d474-4e97-aba8-9b0e6f89f7cf" providerId="ADAL" clId="{FFAE2CA8-0C93-4EA9-8A5C-1F39AA25C791}" dt="2024-02-24T01:34:13.254" v="3401" actId="20577"/>
        <pc:sldMkLst>
          <pc:docMk/>
          <pc:sldMk cId="2604017333" sldId="331"/>
        </pc:sldMkLst>
        <pc:spChg chg="mod">
          <ac:chgData name="Ward, Arthur" userId="21b785ef-d474-4e97-aba8-9b0e6f89f7cf" providerId="ADAL" clId="{FFAE2CA8-0C93-4EA9-8A5C-1F39AA25C791}" dt="2024-02-24T01:34:13.254" v="3401" actId="20577"/>
          <ac:spMkLst>
            <pc:docMk/>
            <pc:sldMk cId="2604017333" sldId="331"/>
            <ac:spMk id="3" creationId="{0201EA58-9EB9-D451-3A49-E2F01F590F9F}"/>
          </ac:spMkLst>
        </pc:spChg>
        <pc:picChg chg="add mod">
          <ac:chgData name="Ward, Arthur" userId="21b785ef-d474-4e97-aba8-9b0e6f89f7cf" providerId="ADAL" clId="{FFAE2CA8-0C93-4EA9-8A5C-1F39AA25C791}" dt="2024-02-22T21:48:04.903" v="3168" actId="1076"/>
          <ac:picMkLst>
            <pc:docMk/>
            <pc:sldMk cId="2604017333" sldId="331"/>
            <ac:picMk id="6" creationId="{9156811F-198E-7F09-5F55-93C2BAEED499}"/>
          </ac:picMkLst>
        </pc:picChg>
        <pc:picChg chg="del">
          <ac:chgData name="Ward, Arthur" userId="21b785ef-d474-4e97-aba8-9b0e6f89f7cf" providerId="ADAL" clId="{FFAE2CA8-0C93-4EA9-8A5C-1F39AA25C791}" dt="2024-02-21T21:47:48.739" v="3152" actId="478"/>
          <ac:picMkLst>
            <pc:docMk/>
            <pc:sldMk cId="2604017333" sldId="331"/>
            <ac:picMk id="6" creationId="{B2B1682C-C34E-1F3E-A03F-3F0406266D08}"/>
          </ac:picMkLst>
        </pc:picChg>
      </pc:sldChg>
      <pc:sldChg chg="modSp add mod">
        <pc:chgData name="Ward, Arthur" userId="21b785ef-d474-4e97-aba8-9b0e6f89f7cf" providerId="ADAL" clId="{FFAE2CA8-0C93-4EA9-8A5C-1F39AA25C791}" dt="2024-02-25T01:18:16.826" v="4013" actId="20577"/>
        <pc:sldMkLst>
          <pc:docMk/>
          <pc:sldMk cId="3576269931" sldId="332"/>
        </pc:sldMkLst>
        <pc:spChg chg="mod">
          <ac:chgData name="Ward, Arthur" userId="21b785ef-d474-4e97-aba8-9b0e6f89f7cf" providerId="ADAL" clId="{FFAE2CA8-0C93-4EA9-8A5C-1F39AA25C791}" dt="2024-02-25T01:18:16.826" v="4013" actId="20577"/>
          <ac:spMkLst>
            <pc:docMk/>
            <pc:sldMk cId="3576269931" sldId="332"/>
            <ac:spMk id="6" creationId="{F324BA1B-321B-BD28-9B82-5DD805BE5CB8}"/>
          </ac:spMkLst>
        </pc:spChg>
      </pc:sldChg>
      <pc:sldChg chg="modSp add mod setBg">
        <pc:chgData name="Ward, Arthur" userId="21b785ef-d474-4e97-aba8-9b0e6f89f7cf" providerId="ADAL" clId="{FFAE2CA8-0C93-4EA9-8A5C-1F39AA25C791}" dt="2024-02-26T17:37:50.329" v="4180" actId="20577"/>
        <pc:sldMkLst>
          <pc:docMk/>
          <pc:sldMk cId="3779918682" sldId="333"/>
        </pc:sldMkLst>
        <pc:spChg chg="mod">
          <ac:chgData name="Ward, Arthur" userId="21b785ef-d474-4e97-aba8-9b0e6f89f7cf" providerId="ADAL" clId="{FFAE2CA8-0C93-4EA9-8A5C-1F39AA25C791}" dt="2024-02-26T17:37:50.329" v="4180" actId="20577"/>
          <ac:spMkLst>
            <pc:docMk/>
            <pc:sldMk cId="3779918682" sldId="333"/>
            <ac:spMk id="3" creationId="{E522EAB4-DC61-EF29-F07E-D2982B437672}"/>
          </ac:spMkLst>
        </pc:spChg>
      </pc:sldChg>
      <pc:sldChg chg="modSp add mod setBg">
        <pc:chgData name="Ward, Arthur" userId="21b785ef-d474-4e97-aba8-9b0e6f89f7cf" providerId="ADAL" clId="{FFAE2CA8-0C93-4EA9-8A5C-1F39AA25C791}" dt="2024-02-26T17:36:22.615" v="4077" actId="20577"/>
        <pc:sldMkLst>
          <pc:docMk/>
          <pc:sldMk cId="2790400135" sldId="334"/>
        </pc:sldMkLst>
        <pc:spChg chg="mod">
          <ac:chgData name="Ward, Arthur" userId="21b785ef-d474-4e97-aba8-9b0e6f89f7cf" providerId="ADAL" clId="{FFAE2CA8-0C93-4EA9-8A5C-1F39AA25C791}" dt="2024-02-26T17:36:22.615" v="4077" actId="20577"/>
          <ac:spMkLst>
            <pc:docMk/>
            <pc:sldMk cId="2790400135" sldId="334"/>
            <ac:spMk id="3" creationId="{82CD40CE-98B0-3E26-6919-9718C456428F}"/>
          </ac:spMkLst>
        </pc:spChg>
      </pc:sldChg>
      <pc:sldChg chg="del">
        <pc:chgData name="Ward, Arthur" userId="21b785ef-d474-4e97-aba8-9b0e6f89f7cf" providerId="ADAL" clId="{FFAE2CA8-0C93-4EA9-8A5C-1F39AA25C791}" dt="2024-02-27T16:28:25.679" v="4241" actId="47"/>
        <pc:sldMkLst>
          <pc:docMk/>
          <pc:sldMk cId="1149807093" sldId="343"/>
        </pc:sldMkLst>
      </pc:sldChg>
      <pc:sldChg chg="modSp add mod">
        <pc:chgData name="Ward, Arthur" userId="21b785ef-d474-4e97-aba8-9b0e6f89f7cf" providerId="ADAL" clId="{FFAE2CA8-0C93-4EA9-8A5C-1F39AA25C791}" dt="2024-03-07T19:10:06.222" v="4244" actId="20577"/>
        <pc:sldMkLst>
          <pc:docMk/>
          <pc:sldMk cId="2789286112" sldId="343"/>
        </pc:sldMkLst>
        <pc:spChg chg="mod">
          <ac:chgData name="Ward, Arthur" userId="21b785ef-d474-4e97-aba8-9b0e6f89f7cf" providerId="ADAL" clId="{FFAE2CA8-0C93-4EA9-8A5C-1F39AA25C791}" dt="2024-03-07T19:10:06.222" v="4244" actId="20577"/>
          <ac:spMkLst>
            <pc:docMk/>
            <pc:sldMk cId="2789286112" sldId="343"/>
            <ac:spMk id="2" creationId="{3D4B5BF5-481F-5030-67AF-33B60E40648D}"/>
          </ac:spMkLst>
        </pc:spChg>
      </pc:sldChg>
      <pc:sldChg chg="modSp add mod">
        <pc:chgData name="Ward, Arthur" userId="21b785ef-d474-4e97-aba8-9b0e6f89f7cf" providerId="ADAL" clId="{FFAE2CA8-0C93-4EA9-8A5C-1F39AA25C791}" dt="2024-03-20T20:26:52.447" v="6293" actId="20577"/>
        <pc:sldMkLst>
          <pc:docMk/>
          <pc:sldMk cId="2894876502" sldId="344"/>
        </pc:sldMkLst>
        <pc:spChg chg="mod">
          <ac:chgData name="Ward, Arthur" userId="21b785ef-d474-4e97-aba8-9b0e6f89f7cf" providerId="ADAL" clId="{FFAE2CA8-0C93-4EA9-8A5C-1F39AA25C791}" dt="2024-03-20T20:26:52.447" v="6293" actId="20577"/>
          <ac:spMkLst>
            <pc:docMk/>
            <pc:sldMk cId="2894876502" sldId="344"/>
            <ac:spMk id="3" creationId="{29317D6F-DB46-4514-4654-A9E6CCA5A3E4}"/>
          </ac:spMkLst>
        </pc:spChg>
      </pc:sldChg>
      <pc:sldChg chg="modSp add mod">
        <pc:chgData name="Ward, Arthur" userId="21b785ef-d474-4e97-aba8-9b0e6f89f7cf" providerId="ADAL" clId="{FFAE2CA8-0C93-4EA9-8A5C-1F39AA25C791}" dt="2024-03-07T19:31:26.876" v="5042" actId="20577"/>
        <pc:sldMkLst>
          <pc:docMk/>
          <pc:sldMk cId="2047039343" sldId="345"/>
        </pc:sldMkLst>
        <pc:spChg chg="mod">
          <ac:chgData name="Ward, Arthur" userId="21b785ef-d474-4e97-aba8-9b0e6f89f7cf" providerId="ADAL" clId="{FFAE2CA8-0C93-4EA9-8A5C-1F39AA25C791}" dt="2024-03-07T19:31:26.876" v="5042" actId="20577"/>
          <ac:spMkLst>
            <pc:docMk/>
            <pc:sldMk cId="2047039343" sldId="345"/>
            <ac:spMk id="3" creationId="{F85A650E-E1D5-0E0C-7D07-4F0B2D4AB850}"/>
          </ac:spMkLst>
        </pc:spChg>
      </pc:sldChg>
      <pc:sldChg chg="addSp delSp modSp add mod">
        <pc:chgData name="Ward, Arthur" userId="21b785ef-d474-4e97-aba8-9b0e6f89f7cf" providerId="ADAL" clId="{FFAE2CA8-0C93-4EA9-8A5C-1F39AA25C791}" dt="2024-03-21T15:30:11.475" v="6663" actId="20577"/>
        <pc:sldMkLst>
          <pc:docMk/>
          <pc:sldMk cId="2478607357" sldId="346"/>
        </pc:sldMkLst>
        <pc:spChg chg="del mod">
          <ac:chgData name="Ward, Arthur" userId="21b785ef-d474-4e97-aba8-9b0e6f89f7cf" providerId="ADAL" clId="{FFAE2CA8-0C93-4EA9-8A5C-1F39AA25C791}" dt="2024-03-07T19:10:56.679" v="4255"/>
          <ac:spMkLst>
            <pc:docMk/>
            <pc:sldMk cId="2478607357" sldId="346"/>
            <ac:spMk id="6" creationId="{0AC2D157-0FC7-2632-B977-53603050C4D4}"/>
          </ac:spMkLst>
        </pc:spChg>
        <pc:spChg chg="add del mod">
          <ac:chgData name="Ward, Arthur" userId="21b785ef-d474-4e97-aba8-9b0e6f89f7cf" providerId="ADAL" clId="{FFAE2CA8-0C93-4EA9-8A5C-1F39AA25C791}" dt="2024-03-07T19:32:17.170" v="5047" actId="478"/>
          <ac:spMkLst>
            <pc:docMk/>
            <pc:sldMk cId="2478607357" sldId="346"/>
            <ac:spMk id="8" creationId="{5D1C5226-F454-909D-A85D-51B141ED62DD}"/>
          </ac:spMkLst>
        </pc:spChg>
        <pc:spChg chg="add mod">
          <ac:chgData name="Ward, Arthur" userId="21b785ef-d474-4e97-aba8-9b0e6f89f7cf" providerId="ADAL" clId="{FFAE2CA8-0C93-4EA9-8A5C-1F39AA25C791}" dt="2024-03-21T15:30:11.475" v="6663" actId="20577"/>
          <ac:spMkLst>
            <pc:docMk/>
            <pc:sldMk cId="2478607357" sldId="346"/>
            <ac:spMk id="9" creationId="{4F07C5A3-B0F1-349C-D8F6-1A3860CFF66C}"/>
          </ac:spMkLst>
        </pc:spChg>
        <pc:spChg chg="add del mod">
          <ac:chgData name="Ward, Arthur" userId="21b785ef-d474-4e97-aba8-9b0e6f89f7cf" providerId="ADAL" clId="{FFAE2CA8-0C93-4EA9-8A5C-1F39AA25C791}" dt="2024-03-07T19:33:28.098" v="5118" actId="478"/>
          <ac:spMkLst>
            <pc:docMk/>
            <pc:sldMk cId="2478607357" sldId="346"/>
            <ac:spMk id="10" creationId="{3C4F20E3-94A2-00D4-4936-86CC88FE3374}"/>
          </ac:spMkLst>
        </pc:spChg>
        <pc:picChg chg="add del">
          <ac:chgData name="Ward, Arthur" userId="21b785ef-d474-4e97-aba8-9b0e6f89f7cf" providerId="ADAL" clId="{FFAE2CA8-0C93-4EA9-8A5C-1F39AA25C791}" dt="2024-03-07T19:31:40.226" v="5044" actId="478"/>
          <ac:picMkLst>
            <pc:docMk/>
            <pc:sldMk cId="2478607357" sldId="346"/>
            <ac:picMk id="7" creationId="{6EE7FF48-380B-A005-C016-D357E1F52772}"/>
          </ac:picMkLst>
        </pc:picChg>
      </pc:sldChg>
      <pc:sldChg chg="delSp modSp add mod delAnim">
        <pc:chgData name="Ward, Arthur" userId="21b785ef-d474-4e97-aba8-9b0e6f89f7cf" providerId="ADAL" clId="{FFAE2CA8-0C93-4EA9-8A5C-1F39AA25C791}" dt="2024-03-07T19:33:04.363" v="5116" actId="20577"/>
        <pc:sldMkLst>
          <pc:docMk/>
          <pc:sldMk cId="2236441018" sldId="347"/>
        </pc:sldMkLst>
        <pc:spChg chg="mod">
          <ac:chgData name="Ward, Arthur" userId="21b785ef-d474-4e97-aba8-9b0e6f89f7cf" providerId="ADAL" clId="{FFAE2CA8-0C93-4EA9-8A5C-1F39AA25C791}" dt="2024-03-07T19:33:04.363" v="5116" actId="20577"/>
          <ac:spMkLst>
            <pc:docMk/>
            <pc:sldMk cId="2236441018" sldId="347"/>
            <ac:spMk id="3" creationId="{DF9526CA-14DD-73A6-696C-E3C645C37B55}"/>
          </ac:spMkLst>
        </pc:spChg>
        <pc:picChg chg="del">
          <ac:chgData name="Ward, Arthur" userId="21b785ef-d474-4e97-aba8-9b0e6f89f7cf" providerId="ADAL" clId="{FFAE2CA8-0C93-4EA9-8A5C-1F39AA25C791}" dt="2024-03-07T19:10:47.917" v="4252" actId="478"/>
          <ac:picMkLst>
            <pc:docMk/>
            <pc:sldMk cId="2236441018" sldId="347"/>
            <ac:picMk id="7" creationId="{62CA435A-4DCF-7CF8-B484-04A3AE070A42}"/>
          </ac:picMkLst>
        </pc:picChg>
      </pc:sldChg>
      <pc:sldChg chg="add setBg">
        <pc:chgData name="Ward, Arthur" userId="21b785ef-d474-4e97-aba8-9b0e6f89f7cf" providerId="ADAL" clId="{FFAE2CA8-0C93-4EA9-8A5C-1F39AA25C791}" dt="2024-03-07T20:08:18.666" v="5898"/>
        <pc:sldMkLst>
          <pc:docMk/>
          <pc:sldMk cId="2273573341" sldId="348"/>
        </pc:sldMkLst>
      </pc:sldChg>
      <pc:sldChg chg="add setBg">
        <pc:chgData name="Ward, Arthur" userId="21b785ef-d474-4e97-aba8-9b0e6f89f7cf" providerId="ADAL" clId="{FFAE2CA8-0C93-4EA9-8A5C-1F39AA25C791}" dt="2024-03-07T19:12:26.666" v="4351"/>
        <pc:sldMkLst>
          <pc:docMk/>
          <pc:sldMk cId="3312192058" sldId="349"/>
        </pc:sldMkLst>
      </pc:sldChg>
      <pc:sldChg chg="modSp add mod setBg">
        <pc:chgData name="Ward, Arthur" userId="21b785ef-d474-4e97-aba8-9b0e6f89f7cf" providerId="ADAL" clId="{FFAE2CA8-0C93-4EA9-8A5C-1F39AA25C791}" dt="2024-03-07T19:12:30.574" v="4352"/>
        <pc:sldMkLst>
          <pc:docMk/>
          <pc:sldMk cId="1131644509" sldId="350"/>
        </pc:sldMkLst>
        <pc:spChg chg="mod">
          <ac:chgData name="Ward, Arthur" userId="21b785ef-d474-4e97-aba8-9b0e6f89f7cf" providerId="ADAL" clId="{FFAE2CA8-0C93-4EA9-8A5C-1F39AA25C791}" dt="2024-03-07T19:12:15.253" v="4350" actId="20577"/>
          <ac:spMkLst>
            <pc:docMk/>
            <pc:sldMk cId="1131644509" sldId="350"/>
            <ac:spMk id="3" creationId="{82CD40CE-98B0-3E26-6919-9718C456428F}"/>
          </ac:spMkLst>
        </pc:spChg>
      </pc:sldChg>
      <pc:sldChg chg="modSp add mod setBg">
        <pc:chgData name="Ward, Arthur" userId="21b785ef-d474-4e97-aba8-9b0e6f89f7cf" providerId="ADAL" clId="{FFAE2CA8-0C93-4EA9-8A5C-1F39AA25C791}" dt="2024-03-20T20:26:02.523" v="6242" actId="20577"/>
        <pc:sldMkLst>
          <pc:docMk/>
          <pc:sldMk cId="664459020" sldId="351"/>
        </pc:sldMkLst>
        <pc:spChg chg="mod">
          <ac:chgData name="Ward, Arthur" userId="21b785ef-d474-4e97-aba8-9b0e6f89f7cf" providerId="ADAL" clId="{FFAE2CA8-0C93-4EA9-8A5C-1F39AA25C791}" dt="2024-03-20T20:26:02.523" v="6242" actId="20577"/>
          <ac:spMkLst>
            <pc:docMk/>
            <pc:sldMk cId="664459020" sldId="351"/>
            <ac:spMk id="3" creationId="{750E2C4A-D650-2263-0D3C-0DF0D9AE624A}"/>
          </ac:spMkLst>
        </pc:spChg>
      </pc:sldChg>
      <pc:sldChg chg="addSp delSp modSp add mod setBg">
        <pc:chgData name="Ward, Arthur" userId="21b785ef-d474-4e97-aba8-9b0e6f89f7cf" providerId="ADAL" clId="{FFAE2CA8-0C93-4EA9-8A5C-1F39AA25C791}" dt="2024-03-07T19:28:26.439" v="4706" actId="1076"/>
        <pc:sldMkLst>
          <pc:docMk/>
          <pc:sldMk cId="3629342530" sldId="352"/>
        </pc:sldMkLst>
        <pc:spChg chg="mod">
          <ac:chgData name="Ward, Arthur" userId="21b785ef-d474-4e97-aba8-9b0e6f89f7cf" providerId="ADAL" clId="{FFAE2CA8-0C93-4EA9-8A5C-1F39AA25C791}" dt="2024-03-07T19:27:49.699" v="4703" actId="20577"/>
          <ac:spMkLst>
            <pc:docMk/>
            <pc:sldMk cId="3629342530" sldId="352"/>
            <ac:spMk id="3" creationId="{0201EA58-9EB9-D451-3A49-E2F01F590F9F}"/>
          </ac:spMkLst>
        </pc:spChg>
        <pc:picChg chg="del">
          <ac:chgData name="Ward, Arthur" userId="21b785ef-d474-4e97-aba8-9b0e6f89f7cf" providerId="ADAL" clId="{FFAE2CA8-0C93-4EA9-8A5C-1F39AA25C791}" dt="2024-03-07T19:11:28.693" v="4261" actId="478"/>
          <ac:picMkLst>
            <pc:docMk/>
            <pc:sldMk cId="3629342530" sldId="352"/>
            <ac:picMk id="6" creationId="{9156811F-198E-7F09-5F55-93C2BAEED499}"/>
          </ac:picMkLst>
        </pc:picChg>
        <pc:picChg chg="add mod">
          <ac:chgData name="Ward, Arthur" userId="21b785ef-d474-4e97-aba8-9b0e6f89f7cf" providerId="ADAL" clId="{FFAE2CA8-0C93-4EA9-8A5C-1F39AA25C791}" dt="2024-03-07T19:28:26.439" v="4706" actId="1076"/>
          <ac:picMkLst>
            <pc:docMk/>
            <pc:sldMk cId="3629342530" sldId="352"/>
            <ac:picMk id="7" creationId="{DC9A4503-67A8-198E-FFFC-7D1D7F19610D}"/>
          </ac:picMkLst>
        </pc:picChg>
      </pc:sldChg>
      <pc:sldChg chg="modSp add mod">
        <pc:chgData name="Ward, Arthur" userId="21b785ef-d474-4e97-aba8-9b0e6f89f7cf" providerId="ADAL" clId="{FFAE2CA8-0C93-4EA9-8A5C-1F39AA25C791}" dt="2024-03-07T19:48:19.353" v="5707" actId="20577"/>
        <pc:sldMkLst>
          <pc:docMk/>
          <pc:sldMk cId="990590342" sldId="353"/>
        </pc:sldMkLst>
        <pc:spChg chg="mod">
          <ac:chgData name="Ward, Arthur" userId="21b785ef-d474-4e97-aba8-9b0e6f89f7cf" providerId="ADAL" clId="{FFAE2CA8-0C93-4EA9-8A5C-1F39AA25C791}" dt="2024-03-07T19:33:38.796" v="5127" actId="20577"/>
          <ac:spMkLst>
            <pc:docMk/>
            <pc:sldMk cId="990590342" sldId="353"/>
            <ac:spMk id="2" creationId="{B6B13815-F8F5-0E92-2C71-BBE5B2B00EB1}"/>
          </ac:spMkLst>
        </pc:spChg>
        <pc:spChg chg="mod">
          <ac:chgData name="Ward, Arthur" userId="21b785ef-d474-4e97-aba8-9b0e6f89f7cf" providerId="ADAL" clId="{FFAE2CA8-0C93-4EA9-8A5C-1F39AA25C791}" dt="2024-03-07T19:48:19.353" v="5707" actId="20577"/>
          <ac:spMkLst>
            <pc:docMk/>
            <pc:sldMk cId="990590342" sldId="353"/>
            <ac:spMk id="9" creationId="{4F07C5A3-B0F1-349C-D8F6-1A3860CFF66C}"/>
          </ac:spMkLst>
        </pc:spChg>
      </pc:sldChg>
      <pc:sldChg chg="addSp delSp modSp add mod">
        <pc:chgData name="Ward, Arthur" userId="21b785ef-d474-4e97-aba8-9b0e6f89f7cf" providerId="ADAL" clId="{FFAE2CA8-0C93-4EA9-8A5C-1F39AA25C791}" dt="2024-03-21T14:59:32.322" v="6609" actId="20577"/>
        <pc:sldMkLst>
          <pc:docMk/>
          <pc:sldMk cId="1909614031" sldId="354"/>
        </pc:sldMkLst>
        <pc:spChg chg="mod">
          <ac:chgData name="Ward, Arthur" userId="21b785ef-d474-4e97-aba8-9b0e6f89f7cf" providerId="ADAL" clId="{FFAE2CA8-0C93-4EA9-8A5C-1F39AA25C791}" dt="2024-03-07T19:44:49.036" v="5258" actId="20577"/>
          <ac:spMkLst>
            <pc:docMk/>
            <pc:sldMk cId="1909614031" sldId="354"/>
            <ac:spMk id="2" creationId="{B6B13815-F8F5-0E92-2C71-BBE5B2B00EB1}"/>
          </ac:spMkLst>
        </pc:spChg>
        <pc:spChg chg="add mod">
          <ac:chgData name="Ward, Arthur" userId="21b785ef-d474-4e97-aba8-9b0e6f89f7cf" providerId="ADAL" clId="{FFAE2CA8-0C93-4EA9-8A5C-1F39AA25C791}" dt="2024-03-21T14:59:32.322" v="6609" actId="20577"/>
          <ac:spMkLst>
            <pc:docMk/>
            <pc:sldMk cId="1909614031" sldId="354"/>
            <ac:spMk id="5" creationId="{0C1C1A83-10E6-8F59-38C6-564591D9C480}"/>
          </ac:spMkLst>
        </pc:spChg>
        <pc:spChg chg="del mod">
          <ac:chgData name="Ward, Arthur" userId="21b785ef-d474-4e97-aba8-9b0e6f89f7cf" providerId="ADAL" clId="{FFAE2CA8-0C93-4EA9-8A5C-1F39AA25C791}" dt="2024-03-07T19:45:23.030" v="5261"/>
          <ac:spMkLst>
            <pc:docMk/>
            <pc:sldMk cId="1909614031" sldId="354"/>
            <ac:spMk id="9" creationId="{4F07C5A3-B0F1-349C-D8F6-1A3860CFF66C}"/>
          </ac:spMkLst>
        </pc:spChg>
      </pc:sldChg>
      <pc:sldChg chg="add del">
        <pc:chgData name="Ward, Arthur" userId="21b785ef-d474-4e97-aba8-9b0e6f89f7cf" providerId="ADAL" clId="{FFAE2CA8-0C93-4EA9-8A5C-1F39AA25C791}" dt="2024-03-07T20:20:47.559" v="5900" actId="47"/>
        <pc:sldMkLst>
          <pc:docMk/>
          <pc:sldMk cId="400224400" sldId="355"/>
        </pc:sldMkLst>
      </pc:sldChg>
      <pc:sldChg chg="add del">
        <pc:chgData name="Ward, Arthur" userId="21b785ef-d474-4e97-aba8-9b0e6f89f7cf" providerId="ADAL" clId="{FFAE2CA8-0C93-4EA9-8A5C-1F39AA25C791}" dt="2024-03-21T13:22:03.971" v="6294" actId="2696"/>
        <pc:sldMkLst>
          <pc:docMk/>
          <pc:sldMk cId="1441418276" sldId="355"/>
        </pc:sldMkLst>
      </pc:sldChg>
    </pc:docChg>
  </pc:docChgLst>
  <pc:docChgLst>
    <pc:chgData name="Ampim Darkoh, Kofi" userId="S::ka286220@ohio.edu::c1679bae-448d-428b-b7a4-8f0733eb94a7" providerId="AD" clId="Web-{BBC5A133-7D83-6C96-E3EB-D7F219EA35E2}"/>
    <pc:docChg chg="addSld modSld sldOrd">
      <pc:chgData name="Ampim Darkoh, Kofi" userId="S::ka286220@ohio.edu::c1679bae-448d-428b-b7a4-8f0733eb94a7" providerId="AD" clId="Web-{BBC5A133-7D83-6C96-E3EB-D7F219EA35E2}" dt="2024-02-14T20:19:21.368" v="215" actId="14100"/>
      <pc:docMkLst>
        <pc:docMk/>
      </pc:docMkLst>
      <pc:sldChg chg="addSp delSp modSp new mod ord setBg">
        <pc:chgData name="Ampim Darkoh, Kofi" userId="S::ka286220@ohio.edu::c1679bae-448d-428b-b7a4-8f0733eb94a7" providerId="AD" clId="Web-{BBC5A133-7D83-6C96-E3EB-D7F219EA35E2}" dt="2024-02-14T20:19:21.368" v="215" actId="14100"/>
        <pc:sldMkLst>
          <pc:docMk/>
          <pc:sldMk cId="1037409527" sldId="323"/>
        </pc:sldMkLst>
        <pc:spChg chg="mod">
          <ac:chgData name="Ampim Darkoh, Kofi" userId="S::ka286220@ohio.edu::c1679bae-448d-428b-b7a4-8f0733eb94a7" providerId="AD" clId="Web-{BBC5A133-7D83-6C96-E3EB-D7F219EA35E2}" dt="2024-02-14T20:18:14.070" v="202" actId="1076"/>
          <ac:spMkLst>
            <pc:docMk/>
            <pc:sldMk cId="1037409527" sldId="323"/>
            <ac:spMk id="2" creationId="{DBA36CAB-6AF5-283B-39B0-F449BA3E87F2}"/>
          </ac:spMkLst>
        </pc:spChg>
        <pc:spChg chg="del mod">
          <ac:chgData name="Ampim Darkoh, Kofi" userId="S::ka286220@ohio.edu::c1679bae-448d-428b-b7a4-8f0733eb94a7" providerId="AD" clId="Web-{BBC5A133-7D83-6C96-E3EB-D7F219EA35E2}" dt="2024-02-14T20:18:56.305" v="209"/>
          <ac:spMkLst>
            <pc:docMk/>
            <pc:sldMk cId="1037409527" sldId="323"/>
            <ac:spMk id="3" creationId="{4C942166-AA94-0BD0-1C8D-117AFE75BB60}"/>
          </ac:spMkLst>
        </pc:spChg>
        <pc:spChg chg="add mod">
          <ac:chgData name="Ampim Darkoh, Kofi" userId="S::ka286220@ohio.edu::c1679bae-448d-428b-b7a4-8f0733eb94a7" providerId="AD" clId="Web-{BBC5A133-7D83-6C96-E3EB-D7F219EA35E2}" dt="2024-02-14T20:19:21.368" v="215" actId="14100"/>
          <ac:spMkLst>
            <pc:docMk/>
            <pc:sldMk cId="1037409527" sldId="323"/>
            <ac:spMk id="4" creationId="{F14CAE0B-A826-702E-3DE1-8B52EA6512C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 Id="rId5" Type="http://schemas.openxmlformats.org/officeDocument/2006/relationships/image" Target="../media/image7.pn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 Id="rId5" Type="http://schemas.openxmlformats.org/officeDocument/2006/relationships/image" Target="../media/image7.pn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a:solidFill>
                <a:schemeClr val="bg1"/>
              </a:solidFill>
            </a:rPr>
            <a:t>Arthur Ward</a:t>
          </a:r>
        </a:p>
        <a:p>
          <a:pPr algn="ctr">
            <a:lnSpc>
              <a:spcPct val="100000"/>
            </a:lnSpc>
            <a:defRPr b="1" spc="20">
              <a:latin typeface="+mj-lt"/>
            </a:defRPr>
          </a:pPr>
          <a:r>
            <a:rPr lang="en-US">
              <a:solidFill>
                <a:schemeClr val="bg1"/>
              </a:solidFill>
            </a:rPr>
            <a:t>Design/implementation</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a:solidFill>
                <a:schemeClr val="bg1"/>
              </a:solidFill>
              <a:latin typeface="Univers"/>
            </a:rPr>
            <a:t>Adam Rajkotwala</a:t>
          </a:r>
          <a:br>
            <a:rPr lang="en-US">
              <a:solidFill>
                <a:schemeClr val="bg1"/>
              </a:solidFill>
            </a:rPr>
          </a:br>
          <a:r>
            <a:rPr lang="en-US">
              <a:solidFill>
                <a:schemeClr val="bg1"/>
              </a:solidFill>
            </a:rPr>
            <a:t>Design/implementation</a:t>
          </a:r>
          <a:endParaRPr lang="en-US">
            <a:solidFill>
              <a:srgbClr val="010000"/>
            </a:solidFill>
            <a:latin typeface="Univers"/>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a:solidFill>
                <a:schemeClr val="bg1"/>
              </a:solidFill>
            </a:rPr>
            <a:t>Daniel Grimes</a:t>
          </a:r>
          <a:br>
            <a:rPr lang="en-US">
              <a:solidFill>
                <a:schemeClr val="bg1"/>
              </a:solidFill>
            </a:rPr>
          </a:br>
          <a:r>
            <a:rPr lang="en-US">
              <a:solidFill>
                <a:schemeClr val="bg1"/>
              </a:solidFill>
            </a:rPr>
            <a:t>Implementation/testing</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a:latin typeface="Univers"/>
            </a:rPr>
            <a:t>Kofi </a:t>
          </a:r>
          <a:r>
            <a:rPr lang="en-US">
              <a:solidFill>
                <a:schemeClr val="bg1"/>
              </a:solidFill>
              <a:latin typeface="Univers"/>
            </a:rPr>
            <a:t>Asante</a:t>
          </a:r>
          <a:br>
            <a:rPr lang="en-US">
              <a:solidFill>
                <a:schemeClr val="bg1"/>
              </a:solidFill>
            </a:rPr>
          </a:br>
          <a:r>
            <a:rPr lang="en-US">
              <a:solidFill>
                <a:schemeClr val="bg1"/>
              </a:solidFill>
            </a:rPr>
            <a:t>Testing/quality control</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E254FE8A-58AE-426C-A500-A6A09C6786BA}">
      <dgm:prSet/>
      <dgm:spPr/>
      <dgm:t>
        <a:bodyPr/>
        <a:lstStyle/>
        <a:p>
          <a:pPr algn="ctr">
            <a:lnSpc>
              <a:spcPct val="100000"/>
            </a:lnSpc>
            <a:defRPr b="1" spc="20">
              <a:latin typeface="+mj-lt"/>
            </a:defRPr>
          </a:pPr>
          <a:r>
            <a:rPr lang="en-US">
              <a:solidFill>
                <a:schemeClr val="bg1"/>
              </a:solidFill>
              <a:latin typeface="Univers"/>
            </a:rPr>
            <a:t>Cameron Adler</a:t>
          </a:r>
          <a:endParaRPr lang="en-US">
            <a:solidFill>
              <a:schemeClr val="bg1"/>
            </a:solidFill>
          </a:endParaRPr>
        </a:p>
        <a:p>
          <a:pPr algn="ctr">
            <a:lnSpc>
              <a:spcPct val="100000"/>
            </a:lnSpc>
            <a:defRPr b="1" spc="20">
              <a:latin typeface="+mj-lt"/>
            </a:defRPr>
          </a:pPr>
          <a:r>
            <a:rPr lang="en-US">
              <a:solidFill>
                <a:schemeClr val="bg1"/>
              </a:solidFill>
            </a:rPr>
            <a:t>Testing/quality control</a:t>
          </a:r>
        </a:p>
      </dgm:t>
    </dgm:pt>
    <dgm:pt modelId="{957240BF-557E-47F2-808D-0D49A4A827D6}" type="parTrans" cxnId="{A5451B81-8786-48F6-B88C-CC55E50BB479}">
      <dgm:prSet/>
      <dgm:spPr/>
      <dgm:t>
        <a:bodyPr/>
        <a:lstStyle/>
        <a:p>
          <a:endParaRPr lang="en-US"/>
        </a:p>
      </dgm:t>
    </dgm:pt>
    <dgm:pt modelId="{1C9372F5-3DFF-45BC-8C86-5BF822CEB39D}" type="sibTrans" cxnId="{A5451B81-8786-48F6-B88C-CC55E50BB479}">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5" custScaleX="130326" custScaleY="146617" custLinFactNeighborX="21940" custLinFactNeighborY="2437"/>
      <dgm:spPr>
        <a:prstGeom prst="rect">
          <a:avLst/>
        </a:prstGeom>
        <a:blipFill rotWithShape="1">
          <a:blip xmlns:r="http://schemas.openxmlformats.org/officeDocument/2006/relationships" r:embed="rId1"/>
          <a:srcRect/>
          <a:stretch>
            <a:fillRect l="-34000" r="-34000"/>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10" custScaleX="135703" custLinFactNeighborX="22642" custLinFactNeighborY="4849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10">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5" custScaleX="130326" custScaleY="146617" custLinFactNeighborX="12457" custLinFactNeighborY="2986"/>
      <dgm:spPr>
        <a:prstGeom prst="rect">
          <a:avLst/>
        </a:prstGeom>
        <a:blipFill rotWithShape="1">
          <a:blip xmlns:r="http://schemas.openxmlformats.org/officeDocument/2006/relationships" r:embed="rId2"/>
          <a:srcRect/>
          <a:stretch>
            <a:fillRect l="-18000" r="-18000"/>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10" custScaleX="136247" custLinFactNeighborX="11436" custLinFactNeighborY="44679">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10">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5" custScaleX="130326" custScaleY="146617" custLinFactNeighborX="6862" custLinFactNeighborY="2698"/>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10" custScaleX="144529" custLinFactNeighborX="9751" custLinFactNeighborY="38966">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1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5" custScaleX="130326" custScaleY="146617" custLinFactNeighborX="4590" custLinFactNeighborY="-1097"/>
      <dgm:spPr>
        <a:prstGeom prst="rect">
          <a:avLst/>
        </a:prstGeom>
        <a:blipFill rotWithShape="1">
          <a:blip xmlns:r="http://schemas.openxmlformats.org/officeDocument/2006/relationships" r:embed="rId4"/>
          <a:srcRect/>
          <a:stretch>
            <a:fillRect t="-11000" b="-11000"/>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10"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10">
        <dgm:presLayoutVars/>
      </dgm:prSet>
      <dgm:spPr/>
    </dgm:pt>
    <dgm:pt modelId="{F9799C58-A628-4E75-9DAC-6616D2E34649}" type="pres">
      <dgm:prSet presAssocID="{B2F9B3BC-1849-4A4A-BBE4-752B9B492C76}" presName="bottSpace" presStyleCnt="0"/>
      <dgm:spPr/>
    </dgm:pt>
    <dgm:pt modelId="{FC01EBDF-D9F9-499C-B8E8-70BD658E34D1}" type="pres">
      <dgm:prSet presAssocID="{2946CE56-B018-4C0E-918D-0B36D170024F}" presName="sibTrans" presStyleCnt="0"/>
      <dgm:spPr/>
    </dgm:pt>
    <dgm:pt modelId="{F13F7E71-8DAF-4F37-A52F-945DDBF61234}" type="pres">
      <dgm:prSet presAssocID="{E254FE8A-58AE-426C-A500-A6A09C6786BA}" presName="compNode" presStyleCnt="0"/>
      <dgm:spPr/>
    </dgm:pt>
    <dgm:pt modelId="{E51DFFE8-2F82-482A-8C1D-EDA2D898C2A9}" type="pres">
      <dgm:prSet presAssocID="{E254FE8A-58AE-426C-A500-A6A09C6786BA}" presName="topSpace" presStyleCnt="0"/>
      <dgm:spPr/>
    </dgm:pt>
    <dgm:pt modelId="{8A3C9E20-B99B-40E6-9ECA-36128FE1D0D0}" type="pres">
      <dgm:prSet presAssocID="{E254FE8A-58AE-426C-A500-A6A09C6786BA}" presName="photoElip" presStyleLbl="node1" presStyleIdx="4" presStyleCnt="5" custLinFactNeighborX="-6034"/>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56056A4A-A066-425E-A819-6689FB448A59}" type="pres">
      <dgm:prSet presAssocID="{E254FE8A-58AE-426C-A500-A6A09C6786BA}" presName="iconSpace" presStyleCnt="0"/>
      <dgm:spPr/>
    </dgm:pt>
    <dgm:pt modelId="{5A21EC26-43F5-4101-A0B0-56D80799E0B0}" type="pres">
      <dgm:prSet presAssocID="{E254FE8A-58AE-426C-A500-A6A09C6786BA}" presName="nameTx" presStyleLbl="revTx" presStyleIdx="8" presStyleCnt="10" custLinFactNeighborX="-7184" custLinFactNeighborY="38094">
        <dgm:presLayoutVars>
          <dgm:chMax val="0"/>
          <dgm:chPref val="0"/>
        </dgm:presLayoutVars>
      </dgm:prSet>
      <dgm:spPr/>
    </dgm:pt>
    <dgm:pt modelId="{259D2C35-A6FA-4F6F-81A2-4AC3CECC487E}" type="pres">
      <dgm:prSet presAssocID="{E254FE8A-58AE-426C-A500-A6A09C6786BA}" presName="txSpace" presStyleCnt="0"/>
      <dgm:spPr/>
    </dgm:pt>
    <dgm:pt modelId="{278DC2D0-60D5-4CDA-A0FE-FEAC71A1B0D7}" type="pres">
      <dgm:prSet presAssocID="{E254FE8A-58AE-426C-A500-A6A09C6786BA}" presName="desTx" presStyleLbl="revTx" presStyleIdx="9" presStyleCnt="10">
        <dgm:presLayoutVars/>
      </dgm:prSet>
      <dgm:spPr/>
    </dgm:pt>
    <dgm:pt modelId="{3642641D-2664-4CF4-81D8-B4986B25D548}" type="pres">
      <dgm:prSet presAssocID="{E254FE8A-58AE-426C-A500-A6A09C6786BA}"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A5451B81-8786-48F6-B88C-CC55E50BB479}" srcId="{5C72703F-EB58-4B0C-8B2A-EDF2A51B2C6C}" destId="{E254FE8A-58AE-426C-A500-A6A09C6786BA}" srcOrd="4" destOrd="0" parTransId="{957240BF-557E-47F2-808D-0D49A4A827D6}" sibTransId="{1C9372F5-3DFF-45BC-8C86-5BF822CEB39D}"/>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1A9A8BCD-C456-4D64-9EB0-A6522D6C9F13}" type="presOf" srcId="{E254FE8A-58AE-426C-A500-A6A09C6786BA}" destId="{5A21EC26-43F5-4101-A0B0-56D80799E0B0}"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 modelId="{16DA04F2-90C0-47E5-A8C6-2446B0CB33CA}" type="presParOf" srcId="{BF30E86D-EAFC-44CE-B56C-D7C5EC7742F3}" destId="{FC01EBDF-D9F9-499C-B8E8-70BD658E34D1}" srcOrd="7" destOrd="0" presId="urn:microsoft.com/office/officeart/2019/1/layout/PeoplePortraitsList"/>
    <dgm:cxn modelId="{550FE47A-84B5-4826-8469-D1970EA77E37}" type="presParOf" srcId="{BF30E86D-EAFC-44CE-B56C-D7C5EC7742F3}" destId="{F13F7E71-8DAF-4F37-A52F-945DDBF61234}" srcOrd="8" destOrd="0" presId="urn:microsoft.com/office/officeart/2019/1/layout/PeoplePortraitsList"/>
    <dgm:cxn modelId="{C0C91883-379B-40E8-9D54-E6A39CB2B6CE}" type="presParOf" srcId="{F13F7E71-8DAF-4F37-A52F-945DDBF61234}" destId="{E51DFFE8-2F82-482A-8C1D-EDA2D898C2A9}" srcOrd="0" destOrd="0" presId="urn:microsoft.com/office/officeart/2019/1/layout/PeoplePortraitsList"/>
    <dgm:cxn modelId="{08336C03-8259-429D-984D-EFC9308FBA13}" type="presParOf" srcId="{F13F7E71-8DAF-4F37-A52F-945DDBF61234}" destId="{8A3C9E20-B99B-40E6-9ECA-36128FE1D0D0}" srcOrd="1" destOrd="0" presId="urn:microsoft.com/office/officeart/2019/1/layout/PeoplePortraitsList"/>
    <dgm:cxn modelId="{B5A745F5-8777-4CB0-AA94-A2883EC3E70A}" type="presParOf" srcId="{F13F7E71-8DAF-4F37-A52F-945DDBF61234}" destId="{56056A4A-A066-425E-A819-6689FB448A59}" srcOrd="2" destOrd="0" presId="urn:microsoft.com/office/officeart/2019/1/layout/PeoplePortraitsList"/>
    <dgm:cxn modelId="{84680579-AA6D-4CDA-80EC-1B60735E88B4}" type="presParOf" srcId="{F13F7E71-8DAF-4F37-A52F-945DDBF61234}" destId="{5A21EC26-43F5-4101-A0B0-56D80799E0B0}" srcOrd="3" destOrd="0" presId="urn:microsoft.com/office/officeart/2019/1/layout/PeoplePortraitsList"/>
    <dgm:cxn modelId="{C122EBD0-B1EE-42EC-AA84-1C0600C5C47A}" type="presParOf" srcId="{F13F7E71-8DAF-4F37-A52F-945DDBF61234}" destId="{259D2C35-A6FA-4F6F-81A2-4AC3CECC487E}" srcOrd="4" destOrd="0" presId="urn:microsoft.com/office/officeart/2019/1/layout/PeoplePortraitsList"/>
    <dgm:cxn modelId="{728CA2AE-5A33-4CDA-9135-0960CACFDB6E}" type="presParOf" srcId="{F13F7E71-8DAF-4F37-A52F-945DDBF61234}" destId="{278DC2D0-60D5-4CDA-A0FE-FEAC71A1B0D7}" srcOrd="5" destOrd="0" presId="urn:microsoft.com/office/officeart/2019/1/layout/PeoplePortraitsList"/>
    <dgm:cxn modelId="{50305639-7C9A-4628-AA50-6BF0262267B8}" type="presParOf" srcId="{F13F7E71-8DAF-4F37-A52F-945DDBF61234}" destId="{3642641D-2664-4CF4-81D8-B4986B25D548}" srcOrd="6" destOrd="0" presId="urn:microsoft.com/office/officeart/2019/1/layout/PeoplePortraits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413932" y="493550"/>
          <a:ext cx="2155517" cy="2468883"/>
        </a:xfrm>
        <a:prstGeom prst="rect">
          <a:avLst/>
        </a:prstGeom>
        <a:blipFill rotWithShape="1">
          <a:blip xmlns:r="http://schemas.openxmlformats.org/officeDocument/2006/relationships" r:embed="rId1"/>
          <a:srcRect/>
          <a:stretch>
            <a:fillRect l="-34000" r="-3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81077" y="3088772"/>
          <a:ext cx="2244450" cy="484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a:solidFill>
                <a:schemeClr val="bg1"/>
              </a:solidFill>
            </a:rPr>
            <a:t>Arthur Ward</a:t>
          </a:r>
        </a:p>
        <a:p>
          <a:pPr marL="0" lvl="0" indent="0" algn="ctr" defTabSz="622300">
            <a:lnSpc>
              <a:spcPct val="100000"/>
            </a:lnSpc>
            <a:spcBef>
              <a:spcPct val="0"/>
            </a:spcBef>
            <a:spcAft>
              <a:spcPct val="35000"/>
            </a:spcAft>
            <a:buNone/>
            <a:defRPr b="1" spc="20">
              <a:latin typeface="+mj-lt"/>
            </a:defRPr>
          </a:pPr>
          <a:r>
            <a:rPr lang="en-US" sz="1400" kern="1200">
              <a:solidFill>
                <a:schemeClr val="bg1"/>
              </a:solidFill>
            </a:rPr>
            <a:t>Design/implementation</a:t>
          </a:r>
        </a:p>
      </dsp:txBody>
      <dsp:txXfrm>
        <a:off x="381077" y="3088772"/>
        <a:ext cx="2244450" cy="484925"/>
      </dsp:txXfrm>
    </dsp:sp>
    <dsp:sp modelId="{7D166BBB-55AF-452C-B9A0-94A1EE55FF4F}">
      <dsp:nvSpPr>
        <dsp:cNvPr id="0" name=""/>
        <dsp:cNvSpPr/>
      </dsp:nvSpPr>
      <dsp:spPr>
        <a:xfrm>
          <a:off x="301844" y="3403502"/>
          <a:ext cx="1647482" cy="600744"/>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795478" y="502794"/>
          <a:ext cx="2155517" cy="2468883"/>
        </a:xfrm>
        <a:prstGeom prst="rect">
          <a:avLst/>
        </a:prstGeom>
        <a:blipFill rotWithShape="1">
          <a:blip xmlns:r="http://schemas.openxmlformats.org/officeDocument/2006/relationships" r:embed="rId2"/>
          <a:srcRect/>
          <a:stretch>
            <a:fillRect l="-18000" r="-1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29626" y="3070291"/>
          <a:ext cx="2253447" cy="484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a:solidFill>
                <a:schemeClr val="bg1"/>
              </a:solidFill>
              <a:latin typeface="Univers"/>
            </a:rPr>
            <a:t>Adam Rajkotwala</a:t>
          </a:r>
          <a:br>
            <a:rPr lang="en-US" sz="1400" kern="1200">
              <a:solidFill>
                <a:schemeClr val="bg1"/>
              </a:solidFill>
            </a:rPr>
          </a:br>
          <a:r>
            <a:rPr lang="en-US" sz="1400" kern="1200">
              <a:solidFill>
                <a:schemeClr val="bg1"/>
              </a:solidFill>
            </a:rPr>
            <a:t>Design/implementation</a:t>
          </a:r>
          <a:endParaRPr lang="en-US" sz="1400" kern="1200">
            <a:solidFill>
              <a:srgbClr val="010000"/>
            </a:solidFill>
            <a:latin typeface="Univers"/>
          </a:endParaRPr>
        </a:p>
      </dsp:txBody>
      <dsp:txXfrm>
        <a:off x="2729626" y="3070291"/>
        <a:ext cx="2253447" cy="484925"/>
      </dsp:txXfrm>
    </dsp:sp>
    <dsp:sp modelId="{1223E777-77CB-4A9A-BF21-12B513842696}">
      <dsp:nvSpPr>
        <dsp:cNvPr id="0" name=""/>
        <dsp:cNvSpPr/>
      </dsp:nvSpPr>
      <dsp:spPr>
        <a:xfrm>
          <a:off x="2840233" y="3403502"/>
          <a:ext cx="1653942" cy="600744"/>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314317" y="497945"/>
          <a:ext cx="2155517"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244644" y="3042588"/>
          <a:ext cx="2390427" cy="484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a:solidFill>
                <a:schemeClr val="bg1"/>
              </a:solidFill>
            </a:rPr>
            <a:t>Daniel Grimes</a:t>
          </a:r>
          <a:br>
            <a:rPr lang="en-US" sz="1400" kern="1200">
              <a:solidFill>
                <a:schemeClr val="bg1"/>
              </a:solidFill>
            </a:rPr>
          </a:br>
          <a:r>
            <a:rPr lang="en-US" sz="1400" kern="1200">
              <a:solidFill>
                <a:schemeClr val="bg1"/>
              </a:solidFill>
            </a:rPr>
            <a:t>Implementation/testing</a:t>
          </a:r>
        </a:p>
      </dsp:txBody>
      <dsp:txXfrm>
        <a:off x="5244644" y="3042588"/>
        <a:ext cx="2390427" cy="484925"/>
      </dsp:txXfrm>
    </dsp:sp>
    <dsp:sp modelId="{EE420F84-477D-4635-BEF8-66426E9A259D}">
      <dsp:nvSpPr>
        <dsp:cNvPr id="0" name=""/>
        <dsp:cNvSpPr/>
      </dsp:nvSpPr>
      <dsp:spPr>
        <a:xfrm>
          <a:off x="5451611" y="3403502"/>
          <a:ext cx="1653942" cy="600744"/>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7839152" y="434041"/>
          <a:ext cx="2155517" cy="2468883"/>
        </a:xfrm>
        <a:prstGeom prst="rect">
          <a:avLst/>
        </a:prstGeom>
        <a:blipFill rotWithShape="1">
          <a:blip xmlns:r="http://schemas.openxmlformats.org/officeDocument/2006/relationships" r:embed="rId4"/>
          <a:srcRect/>
          <a:stretch>
            <a:fillRect t="-11000" b="-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014023" y="3070296"/>
          <a:ext cx="1653942" cy="484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a:latin typeface="Univers"/>
            </a:rPr>
            <a:t>Kofi </a:t>
          </a:r>
          <a:r>
            <a:rPr lang="en-US" sz="1400" kern="1200">
              <a:solidFill>
                <a:schemeClr val="bg1"/>
              </a:solidFill>
              <a:latin typeface="Univers"/>
            </a:rPr>
            <a:t>Asante</a:t>
          </a:r>
          <a:br>
            <a:rPr lang="en-US" sz="1400" kern="1200">
              <a:solidFill>
                <a:schemeClr val="bg1"/>
              </a:solidFill>
            </a:rPr>
          </a:br>
          <a:r>
            <a:rPr lang="en-US" sz="1400" kern="1200">
              <a:solidFill>
                <a:schemeClr val="bg1"/>
              </a:solidFill>
            </a:rPr>
            <a:t>Testing/quality control</a:t>
          </a:r>
        </a:p>
      </dsp:txBody>
      <dsp:txXfrm>
        <a:off x="8014023" y="3070296"/>
        <a:ext cx="1653942" cy="484925"/>
      </dsp:txXfrm>
    </dsp:sp>
    <dsp:sp modelId="{5A7600AF-A34B-4D03-B3D6-B3C760AE8E06}">
      <dsp:nvSpPr>
        <dsp:cNvPr id="0" name=""/>
        <dsp:cNvSpPr/>
      </dsp:nvSpPr>
      <dsp:spPr>
        <a:xfrm>
          <a:off x="8014023" y="3403502"/>
          <a:ext cx="1653942" cy="600744"/>
        </a:xfrm>
        <a:prstGeom prst="rect">
          <a:avLst/>
        </a:prstGeom>
        <a:noFill/>
        <a:ln>
          <a:noFill/>
        </a:ln>
        <a:effectLst/>
      </dsp:spPr>
      <dsp:style>
        <a:lnRef idx="0">
          <a:scrgbClr r="0" g="0" b="0"/>
        </a:lnRef>
        <a:fillRef idx="0">
          <a:scrgbClr r="0" g="0" b="0"/>
        </a:fillRef>
        <a:effectRef idx="0">
          <a:scrgbClr r="0" g="0" b="0"/>
        </a:effectRef>
        <a:fontRef idx="minor"/>
      </dsp:style>
    </dsp:sp>
    <dsp:sp modelId="{8A3C9E20-B99B-40E6-9ECA-36128FE1D0D0}">
      <dsp:nvSpPr>
        <dsp:cNvPr id="0" name=""/>
        <dsp:cNvSpPr/>
      </dsp:nvSpPr>
      <dsp:spPr>
        <a:xfrm>
          <a:off x="10108394" y="845005"/>
          <a:ext cx="1653942" cy="1683900"/>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21EC26-43F5-4101-A0B0-56D80799E0B0}">
      <dsp:nvSpPr>
        <dsp:cNvPr id="0" name=""/>
        <dsp:cNvSpPr/>
      </dsp:nvSpPr>
      <dsp:spPr>
        <a:xfrm>
          <a:off x="10089374" y="3038359"/>
          <a:ext cx="1653942" cy="484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a:solidFill>
                <a:schemeClr val="bg1"/>
              </a:solidFill>
              <a:latin typeface="Univers"/>
            </a:rPr>
            <a:t>Cameron Adler</a:t>
          </a:r>
          <a:endParaRPr lang="en-US" sz="1400" kern="120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a:solidFill>
                <a:schemeClr val="bg1"/>
              </a:solidFill>
            </a:rPr>
            <a:t>Testing/quality control</a:t>
          </a:r>
        </a:p>
      </dsp:txBody>
      <dsp:txXfrm>
        <a:off x="10089374" y="3038359"/>
        <a:ext cx="1653942" cy="484925"/>
      </dsp:txXfrm>
    </dsp:sp>
    <dsp:sp modelId="{278DC2D0-60D5-4CDA-A0FE-FEAC71A1B0D7}">
      <dsp:nvSpPr>
        <dsp:cNvPr id="0" name=""/>
        <dsp:cNvSpPr/>
      </dsp:nvSpPr>
      <dsp:spPr>
        <a:xfrm>
          <a:off x="10208193" y="3403502"/>
          <a:ext cx="1653942" cy="60074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OU-CS3560/s24-wordle-fibble-3/commits/main/"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a:solidFill>
                  <a:schemeClr val="bg1"/>
                </a:solidFill>
              </a:rPr>
              <a:t>Wordle</a:t>
            </a:r>
            <a:endParaRPr lang="en-US"/>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a:solidFill>
                  <a:schemeClr val="bg1"/>
                </a:solidFill>
              </a:rPr>
              <a:t>The </a:t>
            </a:r>
            <a:r>
              <a:rPr lang="en-US" sz="2000" err="1">
                <a:solidFill>
                  <a:schemeClr val="bg1"/>
                </a:solidFill>
              </a:rPr>
              <a:t>Ballin</a:t>
            </a:r>
            <a:r>
              <a:rPr lang="en-US" sz="2000">
                <a:solidFill>
                  <a:schemeClr val="bg1"/>
                </a:solidFill>
              </a:rPr>
              <a:t> Marvins</a:t>
            </a:r>
          </a:p>
          <a:p>
            <a:endParaRPr lang="en-US"/>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391654" y="1012351"/>
            <a:ext cx="4434840" cy="886968"/>
          </a:xfrm>
        </p:spPr>
        <p:txBody>
          <a:bodyPr>
            <a:normAutofit fontScale="90000"/>
          </a:bodyPr>
          <a:lstStyle/>
          <a:p>
            <a:r>
              <a:rPr lang="en-US"/>
              <a:t>Past Work 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vert="horz" lIns="91440" tIns="45720" rIns="91440" bIns="45720" rtlCol="0" anchor="t">
            <a:normAutofit fontScale="92500" lnSpcReduction="10000"/>
          </a:bodyPr>
          <a:lstStyle/>
          <a:p>
            <a:pPr marL="342900" indent="-342900">
              <a:buFont typeface="Arial" panose="020B0604020202020204" pitchFamily="34" charset="0"/>
              <a:buChar char="•"/>
            </a:pPr>
            <a:r>
              <a:rPr lang="en-US" sz="1400"/>
              <a:t>Arthur – worked on design and started on implementation and will continue to work on implementing the project onto python with the group</a:t>
            </a:r>
          </a:p>
          <a:p>
            <a:pPr marL="342900" indent="-342900">
              <a:buFont typeface="Arial" panose="020B0604020202020204" pitchFamily="34" charset="0"/>
              <a:buChar char="•"/>
            </a:pPr>
            <a:r>
              <a:rPr lang="en-US" sz="1400"/>
              <a:t>Adam – discussed design of codebase, refreshed memory of python, began researching what tools to use</a:t>
            </a:r>
          </a:p>
          <a:p>
            <a:pPr marL="342900" indent="-342900">
              <a:buFont typeface="Arial" panose="020B0604020202020204" pitchFamily="34" charset="0"/>
              <a:buChar char="•"/>
            </a:pPr>
            <a:r>
              <a:rPr lang="en-US" sz="1400"/>
              <a:t>Kofi – worked on designing the project and what tools we would use to do so</a:t>
            </a:r>
          </a:p>
          <a:p>
            <a:pPr marL="342900" indent="-342900">
              <a:buFont typeface="Arial" panose="020B0604020202020204" pitchFamily="34" charset="0"/>
              <a:buChar char="•"/>
            </a:pPr>
            <a:r>
              <a:rPr lang="en-US" sz="1400"/>
              <a:t>Danny – Helped work on the design process, will continue work on the backend design </a:t>
            </a:r>
            <a:r>
              <a:rPr lang="en-US" sz="1400" err="1"/>
              <a:t>proccess</a:t>
            </a:r>
            <a:r>
              <a:rPr lang="en-US" sz="1400"/>
              <a:t>/GUI.</a:t>
            </a:r>
          </a:p>
          <a:p>
            <a:pPr marL="342900" indent="-342900">
              <a:buFont typeface="Arial" panose="020B0604020202020204" pitchFamily="34" charset="0"/>
              <a:buChar char="•"/>
            </a:pPr>
            <a:r>
              <a:rPr lang="en-US" sz="1400"/>
              <a:t>Cameron – Brainstormed ideas for how to implement the project</a:t>
            </a:r>
          </a:p>
          <a:p>
            <a:r>
              <a:rPr lang="en-US"/>
              <a:t>Potential Roadblocks include learning Python, adding our own twist, getting the project to work in chrome, and polishing the project</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10</a:t>
            </a:fld>
            <a:endParaRPr lang="en-US"/>
          </a:p>
        </p:txBody>
      </p:sp>
    </p:spTree>
    <p:extLst>
      <p:ext uri="{BB962C8B-B14F-4D97-AF65-F5344CB8AC3E}">
        <p14:creationId xmlns:p14="http://schemas.microsoft.com/office/powerpoint/2010/main" val="3584772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C939-EA16-41ED-6509-0AE61453503C}"/>
              </a:ext>
            </a:extLst>
          </p:cNvPr>
          <p:cNvSpPr>
            <a:spLocks noGrp="1"/>
          </p:cNvSpPr>
          <p:nvPr>
            <p:ph type="ctrTitle"/>
          </p:nvPr>
        </p:nvSpPr>
        <p:spPr/>
        <p:txBody>
          <a:bodyPr/>
          <a:lstStyle/>
          <a:p>
            <a:r>
              <a:rPr lang="en-US"/>
              <a:t>Next Task</a:t>
            </a:r>
          </a:p>
        </p:txBody>
      </p:sp>
      <p:sp>
        <p:nvSpPr>
          <p:cNvPr id="3" name="Subtitle 2">
            <a:extLst>
              <a:ext uri="{FF2B5EF4-FFF2-40B4-BE49-F238E27FC236}">
                <a16:creationId xmlns:a16="http://schemas.microsoft.com/office/drawing/2014/main" id="{86DC0EBE-C1AF-FD52-2752-A29279F29BB0}"/>
              </a:ext>
            </a:extLst>
          </p:cNvPr>
          <p:cNvSpPr>
            <a:spLocks noGrp="1"/>
          </p:cNvSpPr>
          <p:nvPr>
            <p:ph type="subTitle" idx="1"/>
          </p:nvPr>
        </p:nvSpPr>
        <p:spPr/>
        <p:txBody>
          <a:bodyPr/>
          <a:lstStyle/>
          <a:p>
            <a:r>
              <a:rPr lang="en-US"/>
              <a:t>Make a working prototype of Wordle in Python on a chrome tab</a:t>
            </a:r>
          </a:p>
        </p:txBody>
      </p:sp>
    </p:spTree>
    <p:extLst>
      <p:ext uri="{BB962C8B-B14F-4D97-AF65-F5344CB8AC3E}">
        <p14:creationId xmlns:p14="http://schemas.microsoft.com/office/powerpoint/2010/main" val="53691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a:t>To be continued ...</a:t>
            </a:r>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12</a:t>
            </a:fld>
            <a:endParaRPr lang="en-US"/>
          </a:p>
        </p:txBody>
      </p:sp>
    </p:spTree>
    <p:extLst>
      <p:ext uri="{BB962C8B-B14F-4D97-AF65-F5344CB8AC3E}">
        <p14:creationId xmlns:p14="http://schemas.microsoft.com/office/powerpoint/2010/main" val="927313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FEB1-C868-B3C8-CCB5-E1FC84E73F00}"/>
              </a:ext>
            </a:extLst>
          </p:cNvPr>
          <p:cNvSpPr>
            <a:spLocks noGrp="1"/>
          </p:cNvSpPr>
          <p:nvPr>
            <p:ph type="ctrTitle"/>
          </p:nvPr>
        </p:nvSpPr>
        <p:spPr/>
        <p:txBody>
          <a:bodyPr/>
          <a:lstStyle/>
          <a:p>
            <a:pPr algn="ctr"/>
            <a:r>
              <a:rPr lang="en-US"/>
              <a:t>Grading Items</a:t>
            </a:r>
          </a:p>
        </p:txBody>
      </p:sp>
      <p:sp>
        <p:nvSpPr>
          <p:cNvPr id="3" name="Subtitle 2">
            <a:extLst>
              <a:ext uri="{FF2B5EF4-FFF2-40B4-BE49-F238E27FC236}">
                <a16:creationId xmlns:a16="http://schemas.microsoft.com/office/drawing/2014/main" id="{6A85F224-46AA-6161-5258-6EF60DC4DA62}"/>
              </a:ext>
            </a:extLst>
          </p:cNvPr>
          <p:cNvSpPr>
            <a:spLocks noGrp="1"/>
          </p:cNvSpPr>
          <p:nvPr>
            <p:ph type="subTitle" idx="1"/>
          </p:nvPr>
        </p:nvSpPr>
        <p:spPr/>
        <p:txBody>
          <a:bodyPr/>
          <a:lstStyle/>
          <a:p>
            <a:pPr algn="ctr"/>
            <a:r>
              <a:rPr lang="en-US"/>
              <a:t>Checkpoint #1</a:t>
            </a:r>
          </a:p>
        </p:txBody>
      </p:sp>
    </p:spTree>
    <p:extLst>
      <p:ext uri="{BB962C8B-B14F-4D97-AF65-F5344CB8AC3E}">
        <p14:creationId xmlns:p14="http://schemas.microsoft.com/office/powerpoint/2010/main" val="88449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5DCD-D97F-3EB5-549C-F7372CADDC6B}"/>
              </a:ext>
            </a:extLst>
          </p:cNvPr>
          <p:cNvSpPr>
            <a:spLocks noGrp="1"/>
          </p:cNvSpPr>
          <p:nvPr>
            <p:ph type="ctrTitle"/>
          </p:nvPr>
        </p:nvSpPr>
        <p:spPr/>
        <p:txBody>
          <a:bodyPr/>
          <a:lstStyle/>
          <a:p>
            <a:r>
              <a:rPr lang="en-US"/>
              <a:t>Meeting attendance</a:t>
            </a:r>
          </a:p>
        </p:txBody>
      </p:sp>
      <p:sp>
        <p:nvSpPr>
          <p:cNvPr id="3" name="Subtitle 2">
            <a:extLst>
              <a:ext uri="{FF2B5EF4-FFF2-40B4-BE49-F238E27FC236}">
                <a16:creationId xmlns:a16="http://schemas.microsoft.com/office/drawing/2014/main" id="{D2E52D4B-4780-5D4B-20C8-DE6D6093C451}"/>
              </a:ext>
            </a:extLst>
          </p:cNvPr>
          <p:cNvSpPr>
            <a:spLocks noGrp="1"/>
          </p:cNvSpPr>
          <p:nvPr>
            <p:ph type="subTitle" idx="1"/>
          </p:nvPr>
        </p:nvSpPr>
        <p:spPr/>
        <p:txBody>
          <a:bodyPr>
            <a:normAutofit/>
          </a:bodyPr>
          <a:lstStyle/>
          <a:p>
            <a:r>
              <a:rPr lang="en-US"/>
              <a:t>2/1/2024 All members attended</a:t>
            </a:r>
          </a:p>
          <a:p>
            <a:r>
              <a:rPr lang="en-US"/>
              <a:t>2/9/2024 All members attended</a:t>
            </a:r>
          </a:p>
        </p:txBody>
      </p:sp>
    </p:spTree>
    <p:extLst>
      <p:ext uri="{BB962C8B-B14F-4D97-AF65-F5344CB8AC3E}">
        <p14:creationId xmlns:p14="http://schemas.microsoft.com/office/powerpoint/2010/main" val="137072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E15E4-D17D-136C-B759-F0A8EB0569F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FCE46921-0FDF-A3B2-B606-D1172FF61317}"/>
              </a:ext>
            </a:extLst>
          </p:cNvPr>
          <p:cNvSpPr>
            <a:spLocks noGrp="1"/>
          </p:cNvSpPr>
          <p:nvPr>
            <p:ph idx="1"/>
          </p:nvPr>
        </p:nvSpPr>
        <p:spPr/>
        <p:txBody>
          <a:bodyPr/>
          <a:lstStyle/>
          <a:p>
            <a:r>
              <a:rPr lang="en-US"/>
              <a:t>Created a hello world style program that runs similar to wordle, only in python in the terminal. Currently only one word is able to be guessed and program outputs colors when letters are in the correct places.</a:t>
            </a:r>
          </a:p>
        </p:txBody>
      </p:sp>
      <p:sp>
        <p:nvSpPr>
          <p:cNvPr id="4" name="Slide Number Placeholder 3">
            <a:extLst>
              <a:ext uri="{FF2B5EF4-FFF2-40B4-BE49-F238E27FC236}">
                <a16:creationId xmlns:a16="http://schemas.microsoft.com/office/drawing/2014/main" id="{3D1D5F77-F73A-A2FC-84B4-85F69A8F83D1}"/>
              </a:ext>
            </a:extLst>
          </p:cNvPr>
          <p:cNvSpPr>
            <a:spLocks noGrp="1"/>
          </p:cNvSpPr>
          <p:nvPr>
            <p:ph type="sldNum" sz="quarter" idx="12"/>
          </p:nvPr>
        </p:nvSpPr>
        <p:spPr/>
        <p:txBody>
          <a:bodyPr/>
          <a:lstStyle/>
          <a:p>
            <a:fld id="{D8DA9DAA-006C-4F4B-980E-E3DF019B24E2}" type="slidenum">
              <a:rPr lang="en-US" smtClean="0"/>
              <a:t>15</a:t>
            </a:fld>
            <a:endParaRPr lang="en-US"/>
          </a:p>
        </p:txBody>
      </p:sp>
    </p:spTree>
    <p:extLst>
      <p:ext uri="{BB962C8B-B14F-4D97-AF65-F5344CB8AC3E}">
        <p14:creationId xmlns:p14="http://schemas.microsoft.com/office/powerpoint/2010/main" val="64663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6B64-0BFF-5967-7D01-F31710870101}"/>
              </a:ext>
            </a:extLst>
          </p:cNvPr>
          <p:cNvSpPr>
            <a:spLocks noGrp="1"/>
          </p:cNvSpPr>
          <p:nvPr>
            <p:ph type="ctrTitle"/>
          </p:nvPr>
        </p:nvSpPr>
        <p:spPr>
          <a:xfrm>
            <a:off x="1066800" y="616524"/>
            <a:ext cx="9144000" cy="716165"/>
          </a:xfrm>
        </p:spPr>
        <p:txBody>
          <a:bodyPr>
            <a:normAutofit/>
          </a:bodyPr>
          <a:lstStyle/>
          <a:p>
            <a:r>
              <a:rPr lang="en-US" sz="3200"/>
              <a:t>Arthur Ward Contributions-</a:t>
            </a:r>
          </a:p>
        </p:txBody>
      </p:sp>
      <p:sp>
        <p:nvSpPr>
          <p:cNvPr id="3" name="Subtitle 2">
            <a:extLst>
              <a:ext uri="{FF2B5EF4-FFF2-40B4-BE49-F238E27FC236}">
                <a16:creationId xmlns:a16="http://schemas.microsoft.com/office/drawing/2014/main" id="{08B2B0D6-530E-2C47-01F3-1E69429FA4B7}"/>
              </a:ext>
            </a:extLst>
          </p:cNvPr>
          <p:cNvSpPr>
            <a:spLocks noGrp="1"/>
          </p:cNvSpPr>
          <p:nvPr>
            <p:ph type="subTitle" idx="1"/>
          </p:nvPr>
        </p:nvSpPr>
        <p:spPr>
          <a:xfrm>
            <a:off x="1066800" y="1481409"/>
            <a:ext cx="9144000" cy="4082812"/>
          </a:xfrm>
        </p:spPr>
        <p:txBody>
          <a:bodyPr>
            <a:normAutofit/>
          </a:bodyPr>
          <a:lstStyle/>
          <a:p>
            <a:r>
              <a:rPr lang="en-US"/>
              <a:t>-Started to work on a rough hello world version of wordle in python. This rough version included a word to guess, input by the user through the terminal, and color coordinated spots to tell the user if a letter was in the correct place or not</a:t>
            </a:r>
          </a:p>
          <a:p>
            <a:r>
              <a:rPr lang="en-US"/>
              <a:t>-I have zero background knowledge in Python so I learned a bit while coding the base code for the project. I hope to become more familiar with Python as we get further into the project</a:t>
            </a:r>
          </a:p>
        </p:txBody>
      </p:sp>
    </p:spTree>
    <p:extLst>
      <p:ext uri="{BB962C8B-B14F-4D97-AF65-F5344CB8AC3E}">
        <p14:creationId xmlns:p14="http://schemas.microsoft.com/office/powerpoint/2010/main" val="99810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5B-FD32-640F-B435-F89E555307CC}"/>
              </a:ext>
            </a:extLst>
          </p:cNvPr>
          <p:cNvSpPr>
            <a:spLocks noGrp="1"/>
          </p:cNvSpPr>
          <p:nvPr>
            <p:ph type="title"/>
          </p:nvPr>
        </p:nvSpPr>
        <p:spPr>
          <a:xfrm>
            <a:off x="838200" y="500062"/>
            <a:ext cx="10515600" cy="1325563"/>
          </a:xfrm>
        </p:spPr>
        <p:txBody>
          <a:bodyPr>
            <a:normAutofit fontScale="90000"/>
          </a:bodyPr>
          <a:lstStyle/>
          <a:p>
            <a:r>
              <a:rPr lang="en-US"/>
              <a:t>Arthur Ward (github:award2025)</a:t>
            </a:r>
            <a:br>
              <a:rPr lang="en-US"/>
            </a:br>
            <a:r>
              <a:rPr lang="en-US" sz="2200"/>
              <a:t>https://github.com/OU-CS3560/s24-wordle-fibble-3</a:t>
            </a:r>
          </a:p>
        </p:txBody>
      </p:sp>
      <p:sp>
        <p:nvSpPr>
          <p:cNvPr id="3" name="Content Placeholder 2">
            <a:extLst>
              <a:ext uri="{FF2B5EF4-FFF2-40B4-BE49-F238E27FC236}">
                <a16:creationId xmlns:a16="http://schemas.microsoft.com/office/drawing/2014/main" id="{F5D6AF20-3F87-80EF-CFEF-FD96D60E91D8}"/>
              </a:ext>
            </a:extLst>
          </p:cNvPr>
          <p:cNvSpPr>
            <a:spLocks noGrp="1"/>
          </p:cNvSpPr>
          <p:nvPr>
            <p:ph idx="1"/>
          </p:nvPr>
        </p:nvSpPr>
        <p:spPr/>
        <p:txBody>
          <a:bodyPr/>
          <a:lstStyle/>
          <a:p>
            <a:r>
              <a:rPr lang="en-US"/>
              <a:t>Commit #4</a:t>
            </a:r>
          </a:p>
        </p:txBody>
      </p:sp>
      <p:sp>
        <p:nvSpPr>
          <p:cNvPr id="4" name="Slide Number Placeholder 3">
            <a:extLst>
              <a:ext uri="{FF2B5EF4-FFF2-40B4-BE49-F238E27FC236}">
                <a16:creationId xmlns:a16="http://schemas.microsoft.com/office/drawing/2014/main" id="{F51ACA26-0D51-4D74-B498-80ED6E52786D}"/>
              </a:ext>
            </a:extLst>
          </p:cNvPr>
          <p:cNvSpPr>
            <a:spLocks noGrp="1"/>
          </p:cNvSpPr>
          <p:nvPr>
            <p:ph type="sldNum" sz="quarter" idx="12"/>
          </p:nvPr>
        </p:nvSpPr>
        <p:spPr/>
        <p:txBody>
          <a:bodyPr/>
          <a:lstStyle/>
          <a:p>
            <a:fld id="{D8DA9DAA-006C-4F4B-980E-E3DF019B24E2}" type="slidenum">
              <a:rPr lang="en-US" smtClean="0"/>
              <a:t>17</a:t>
            </a:fld>
            <a:endParaRPr lang="en-US"/>
          </a:p>
        </p:txBody>
      </p:sp>
      <p:pic>
        <p:nvPicPr>
          <p:cNvPr id="6" name="Picture 5" descr="A black rectangle with white lines&#10;&#10;Description automatically generated">
            <a:extLst>
              <a:ext uri="{FF2B5EF4-FFF2-40B4-BE49-F238E27FC236}">
                <a16:creationId xmlns:a16="http://schemas.microsoft.com/office/drawing/2014/main" id="{280CC120-FE5B-F7C5-CF76-6024D26E4990}"/>
              </a:ext>
            </a:extLst>
          </p:cNvPr>
          <p:cNvPicPr>
            <a:picLocks noChangeAspect="1"/>
          </p:cNvPicPr>
          <p:nvPr/>
        </p:nvPicPr>
        <p:blipFill>
          <a:blip r:embed="rId2"/>
          <a:stretch>
            <a:fillRect/>
          </a:stretch>
        </p:blipFill>
        <p:spPr>
          <a:xfrm>
            <a:off x="1076527" y="2580510"/>
            <a:ext cx="9747115" cy="1420784"/>
          </a:xfrm>
          <a:prstGeom prst="rect">
            <a:avLst/>
          </a:prstGeom>
        </p:spPr>
      </p:pic>
    </p:spTree>
    <p:extLst>
      <p:ext uri="{BB962C8B-B14F-4D97-AF65-F5344CB8AC3E}">
        <p14:creationId xmlns:p14="http://schemas.microsoft.com/office/powerpoint/2010/main" val="1471600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6B64-0BFF-5967-7D01-F31710870101}"/>
              </a:ext>
            </a:extLst>
          </p:cNvPr>
          <p:cNvSpPr>
            <a:spLocks noGrp="1"/>
          </p:cNvSpPr>
          <p:nvPr>
            <p:ph type="ctrTitle"/>
          </p:nvPr>
        </p:nvSpPr>
        <p:spPr>
          <a:xfrm>
            <a:off x="1066800" y="616524"/>
            <a:ext cx="9144000" cy="716165"/>
          </a:xfrm>
        </p:spPr>
        <p:txBody>
          <a:bodyPr>
            <a:normAutofit/>
          </a:bodyPr>
          <a:lstStyle/>
          <a:p>
            <a:r>
              <a:rPr lang="en-US" sz="3200"/>
              <a:t>Adam </a:t>
            </a:r>
            <a:r>
              <a:rPr lang="en-US" sz="3200" err="1"/>
              <a:t>Rajkotwala</a:t>
            </a:r>
            <a:r>
              <a:rPr lang="en-US" sz="3200"/>
              <a:t> Contributions-</a:t>
            </a:r>
          </a:p>
        </p:txBody>
      </p:sp>
      <p:sp>
        <p:nvSpPr>
          <p:cNvPr id="3" name="Subtitle 2">
            <a:extLst>
              <a:ext uri="{FF2B5EF4-FFF2-40B4-BE49-F238E27FC236}">
                <a16:creationId xmlns:a16="http://schemas.microsoft.com/office/drawing/2014/main" id="{08B2B0D6-530E-2C47-01F3-1E69429FA4B7}"/>
              </a:ext>
            </a:extLst>
          </p:cNvPr>
          <p:cNvSpPr>
            <a:spLocks noGrp="1"/>
          </p:cNvSpPr>
          <p:nvPr>
            <p:ph type="subTitle" idx="1"/>
          </p:nvPr>
        </p:nvSpPr>
        <p:spPr>
          <a:xfrm>
            <a:off x="1066800" y="1481409"/>
            <a:ext cx="9144000" cy="4082812"/>
          </a:xfrm>
        </p:spPr>
        <p:txBody>
          <a:bodyPr vert="horz" lIns="91440" tIns="45720" rIns="91440" bIns="45720" rtlCol="0" anchor="t">
            <a:normAutofit/>
          </a:bodyPr>
          <a:lstStyle/>
          <a:p>
            <a:r>
              <a:rPr lang="en-US"/>
              <a:t>-Conducted research regarding what tools we should use for GUI implementation, connection to a web browser, and other useful python libraries.</a:t>
            </a:r>
          </a:p>
          <a:p>
            <a:r>
              <a:rPr lang="en-US"/>
              <a:t>-My first coding class was in Python almost two years ago. In addition to trying to refresh my memory of the language's syntax and features, I've been there to help my teammates learn along the way.</a:t>
            </a:r>
          </a:p>
        </p:txBody>
      </p:sp>
    </p:spTree>
    <p:extLst>
      <p:ext uri="{BB962C8B-B14F-4D97-AF65-F5344CB8AC3E}">
        <p14:creationId xmlns:p14="http://schemas.microsoft.com/office/powerpoint/2010/main" val="1218354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6B64-0BFF-5967-7D01-F31710870101}"/>
              </a:ext>
            </a:extLst>
          </p:cNvPr>
          <p:cNvSpPr>
            <a:spLocks noGrp="1"/>
          </p:cNvSpPr>
          <p:nvPr>
            <p:ph type="ctrTitle"/>
          </p:nvPr>
        </p:nvSpPr>
        <p:spPr>
          <a:xfrm>
            <a:off x="1066800" y="616524"/>
            <a:ext cx="9144000" cy="716165"/>
          </a:xfrm>
        </p:spPr>
        <p:txBody>
          <a:bodyPr>
            <a:normAutofit/>
          </a:bodyPr>
          <a:lstStyle/>
          <a:p>
            <a:r>
              <a:rPr lang="en-US" sz="3200"/>
              <a:t>Cameron Adler Contributions-</a:t>
            </a:r>
          </a:p>
        </p:txBody>
      </p:sp>
      <p:sp>
        <p:nvSpPr>
          <p:cNvPr id="3" name="Subtitle 2">
            <a:extLst>
              <a:ext uri="{FF2B5EF4-FFF2-40B4-BE49-F238E27FC236}">
                <a16:creationId xmlns:a16="http://schemas.microsoft.com/office/drawing/2014/main" id="{08B2B0D6-530E-2C47-01F3-1E69429FA4B7}"/>
              </a:ext>
            </a:extLst>
          </p:cNvPr>
          <p:cNvSpPr>
            <a:spLocks noGrp="1"/>
          </p:cNvSpPr>
          <p:nvPr>
            <p:ph type="subTitle" idx="1"/>
          </p:nvPr>
        </p:nvSpPr>
        <p:spPr>
          <a:xfrm>
            <a:off x="1066800" y="1481409"/>
            <a:ext cx="9144000" cy="4082812"/>
          </a:xfrm>
        </p:spPr>
        <p:txBody>
          <a:bodyPr vert="horz" lIns="91440" tIns="45720" rIns="91440" bIns="45720" rtlCol="0" anchor="t">
            <a:normAutofit/>
          </a:bodyPr>
          <a:lstStyle/>
          <a:p>
            <a:r>
              <a:rPr lang="en-US"/>
              <a:t>-Looked into implementations of Wordle already done in Python</a:t>
            </a:r>
          </a:p>
          <a:p>
            <a:r>
              <a:rPr lang="en-US"/>
              <a:t>-Looked into Rich library for Python</a:t>
            </a:r>
          </a:p>
          <a:p>
            <a:r>
              <a:rPr lang="en-US"/>
              <a:t>-Brainstormed ideas for our implementation of Wordle</a:t>
            </a:r>
            <a:endParaRPr lang="en-US" err="1"/>
          </a:p>
          <a:p>
            <a:r>
              <a:rPr lang="en-US"/>
              <a:t>-I have some limited Python experience from taking a class on it a few years ago. I look forward to expanding that experience and becoming more comfortable with using it for an actual deployable application</a:t>
            </a:r>
          </a:p>
        </p:txBody>
      </p:sp>
    </p:spTree>
    <p:extLst>
      <p:ext uri="{BB962C8B-B14F-4D97-AF65-F5344CB8AC3E}">
        <p14:creationId xmlns:p14="http://schemas.microsoft.com/office/powerpoint/2010/main" val="324920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a:t>Team Information</a:t>
            </a:r>
          </a:p>
          <a:p>
            <a:r>
              <a:rPr lang="en-US"/>
              <a:t>Project Information</a:t>
            </a:r>
          </a:p>
          <a:p>
            <a:r>
              <a:rPr lang="en-US"/>
              <a:t>Past Work Summary</a:t>
            </a:r>
          </a:p>
          <a:p>
            <a:r>
              <a:rPr lang="en-US"/>
              <a:t>Next Checkpoint plan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F673-FAC9-2DF3-AFE3-C6F7C11EC036}"/>
              </a:ext>
            </a:extLst>
          </p:cNvPr>
          <p:cNvSpPr>
            <a:spLocks noGrp="1"/>
          </p:cNvSpPr>
          <p:nvPr>
            <p:ph type="ctrTitle"/>
          </p:nvPr>
        </p:nvSpPr>
        <p:spPr>
          <a:xfrm>
            <a:off x="1524000" y="1122363"/>
            <a:ext cx="9144000" cy="288148"/>
          </a:xfrm>
        </p:spPr>
        <p:txBody>
          <a:bodyPr>
            <a:normAutofit fontScale="90000"/>
          </a:bodyPr>
          <a:lstStyle/>
          <a:p>
            <a:r>
              <a:rPr lang="en-US" sz="2400">
                <a:hlinkClick r:id="rId2"/>
              </a:rPr>
              <a:t>https://github.com/OU-CS3560/s24-wordle-fibble-3/commits/main/</a:t>
            </a:r>
            <a:r>
              <a:rPr lang="en-US" sz="2400"/>
              <a:t>                      11 commits in total</a:t>
            </a:r>
          </a:p>
        </p:txBody>
      </p:sp>
      <p:pic>
        <p:nvPicPr>
          <p:cNvPr id="5" name="Picture 4" descr="A screenshot of a computer&#10;&#10;Description automatically generated">
            <a:extLst>
              <a:ext uri="{FF2B5EF4-FFF2-40B4-BE49-F238E27FC236}">
                <a16:creationId xmlns:a16="http://schemas.microsoft.com/office/drawing/2014/main" id="{AA07AD51-BD7A-698B-9029-24252EEDBD57}"/>
              </a:ext>
            </a:extLst>
          </p:cNvPr>
          <p:cNvPicPr>
            <a:picLocks noChangeAspect="1"/>
          </p:cNvPicPr>
          <p:nvPr/>
        </p:nvPicPr>
        <p:blipFill>
          <a:blip r:embed="rId3"/>
          <a:stretch>
            <a:fillRect/>
          </a:stretch>
        </p:blipFill>
        <p:spPr>
          <a:xfrm>
            <a:off x="1358652" y="1865425"/>
            <a:ext cx="8620235" cy="4824068"/>
          </a:xfrm>
          <a:prstGeom prst="rect">
            <a:avLst/>
          </a:prstGeom>
        </p:spPr>
      </p:pic>
    </p:spTree>
    <p:extLst>
      <p:ext uri="{BB962C8B-B14F-4D97-AF65-F5344CB8AC3E}">
        <p14:creationId xmlns:p14="http://schemas.microsoft.com/office/powerpoint/2010/main" val="248363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36CAB-6AF5-283B-39B0-F449BA3E87F2}"/>
              </a:ext>
            </a:extLst>
          </p:cNvPr>
          <p:cNvSpPr>
            <a:spLocks noGrp="1"/>
          </p:cNvSpPr>
          <p:nvPr>
            <p:ph type="ctrTitle"/>
          </p:nvPr>
        </p:nvSpPr>
        <p:spPr>
          <a:xfrm>
            <a:off x="1325663" y="181610"/>
            <a:ext cx="6272784" cy="548713"/>
          </a:xfrm>
        </p:spPr>
        <p:txBody>
          <a:bodyPr/>
          <a:lstStyle/>
          <a:p>
            <a:r>
              <a:rPr lang="en-US" sz="3200" b="0">
                <a:solidFill>
                  <a:schemeClr val="tx1"/>
                </a:solidFill>
                <a:latin typeface="Calibri"/>
                <a:ea typeface="Calibri"/>
                <a:cs typeface="Calibri"/>
              </a:rPr>
              <a:t>Kofi Asante </a:t>
            </a:r>
            <a:r>
              <a:rPr lang="en-US" sz="3200" b="0" err="1">
                <a:solidFill>
                  <a:schemeClr val="tx1"/>
                </a:solidFill>
                <a:latin typeface="Calibri"/>
                <a:ea typeface="Calibri"/>
                <a:cs typeface="Calibri"/>
              </a:rPr>
              <a:t>ConTRIBUTIONS</a:t>
            </a:r>
            <a:endParaRPr lang="en-US" sz="1600" b="0" err="1">
              <a:latin typeface="Calibri"/>
              <a:ea typeface="Calibri"/>
              <a:cs typeface="Calibri"/>
            </a:endParaRPr>
          </a:p>
        </p:txBody>
      </p:sp>
      <p:sp>
        <p:nvSpPr>
          <p:cNvPr id="4" name="TextBox 3">
            <a:extLst>
              <a:ext uri="{FF2B5EF4-FFF2-40B4-BE49-F238E27FC236}">
                <a16:creationId xmlns:a16="http://schemas.microsoft.com/office/drawing/2014/main" id="{F14CAE0B-A826-702E-3DE1-8B52EA6512C6}"/>
              </a:ext>
            </a:extLst>
          </p:cNvPr>
          <p:cNvSpPr txBox="1"/>
          <p:nvPr/>
        </p:nvSpPr>
        <p:spPr>
          <a:xfrm>
            <a:off x="230546" y="1509181"/>
            <a:ext cx="11791946" cy="2318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r">
              <a:lnSpc>
                <a:spcPct val="90000"/>
              </a:lnSpc>
              <a:spcBef>
                <a:spcPts val="1000"/>
              </a:spcBef>
              <a:buFont typeface="Arial,Sans-Serif"/>
              <a:buChar char="•"/>
            </a:pPr>
            <a:r>
              <a:rPr lang="en-US" sz="2000">
                <a:latin typeface="Arial"/>
                <a:cs typeface="Arial"/>
              </a:rPr>
              <a:t>My role has been to help come up with the various designs and design analyses we need to help make this project effective.</a:t>
            </a:r>
            <a:endParaRPr lang="en-US" sz="2000">
              <a:solidFill>
                <a:srgbClr val="808080"/>
              </a:solidFill>
              <a:latin typeface="Arial"/>
              <a:cs typeface="Arial"/>
            </a:endParaRPr>
          </a:p>
          <a:p>
            <a:pPr marL="342900" indent="-342900" algn="r">
              <a:lnSpc>
                <a:spcPct val="90000"/>
              </a:lnSpc>
              <a:spcBef>
                <a:spcPts val="1000"/>
              </a:spcBef>
              <a:buFont typeface="Arial,Sans-Serif"/>
              <a:buChar char="•"/>
            </a:pPr>
            <a:endParaRPr lang="en-US" sz="2000">
              <a:solidFill>
                <a:srgbClr val="808080"/>
              </a:solidFill>
              <a:latin typeface="Arial"/>
              <a:cs typeface="Arial"/>
            </a:endParaRPr>
          </a:p>
          <a:p>
            <a:pPr marL="342900" indent="-342900" algn="r">
              <a:lnSpc>
                <a:spcPct val="90000"/>
              </a:lnSpc>
              <a:spcBef>
                <a:spcPts val="1000"/>
              </a:spcBef>
              <a:buFont typeface="Arial,Sans-Serif"/>
              <a:buChar char="•"/>
            </a:pPr>
            <a:r>
              <a:rPr lang="en-US" sz="2000">
                <a:latin typeface="Arial"/>
                <a:cs typeface="Arial"/>
              </a:rPr>
              <a:t>Gathering previous knowledge I have in Python I am looking forward to work with my group to ensure that we develop and fun wordle project and even more important generate the best AI solver possible.</a:t>
            </a:r>
            <a:endParaRPr lang="en-US" sz="2000">
              <a:solidFill>
                <a:srgbClr val="808080"/>
              </a:solidFill>
              <a:latin typeface="Arial"/>
              <a:cs typeface="Arial"/>
            </a:endParaRPr>
          </a:p>
          <a:p>
            <a:pPr algn="l"/>
            <a:endParaRPr lang="en-US" sz="2000"/>
          </a:p>
        </p:txBody>
      </p:sp>
    </p:spTree>
    <p:extLst>
      <p:ext uri="{BB962C8B-B14F-4D97-AF65-F5344CB8AC3E}">
        <p14:creationId xmlns:p14="http://schemas.microsoft.com/office/powerpoint/2010/main" val="1037409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B5BF5-481F-5030-67AF-33B60E40648D}"/>
              </a:ext>
            </a:extLst>
          </p:cNvPr>
          <p:cNvSpPr>
            <a:spLocks noGrp="1"/>
          </p:cNvSpPr>
          <p:nvPr>
            <p:ph type="ctrTitle"/>
          </p:nvPr>
        </p:nvSpPr>
        <p:spPr/>
        <p:txBody>
          <a:bodyPr/>
          <a:lstStyle/>
          <a:p>
            <a:r>
              <a:rPr lang="en-US" err="1"/>
              <a:t>CheckPoint</a:t>
            </a:r>
            <a:r>
              <a:rPr lang="en-US"/>
              <a:t> 2</a:t>
            </a:r>
          </a:p>
        </p:txBody>
      </p:sp>
      <p:sp>
        <p:nvSpPr>
          <p:cNvPr id="3" name="Subtitle 2">
            <a:extLst>
              <a:ext uri="{FF2B5EF4-FFF2-40B4-BE49-F238E27FC236}">
                <a16:creationId xmlns:a16="http://schemas.microsoft.com/office/drawing/2014/main" id="{D5D555CB-32CF-F25F-7B9D-749103BFF7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5549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5FCB-5085-0EB5-4E25-DED37D709D30}"/>
              </a:ext>
            </a:extLst>
          </p:cNvPr>
          <p:cNvSpPr>
            <a:spLocks noGrp="1"/>
          </p:cNvSpPr>
          <p:nvPr>
            <p:ph type="ctrTitle"/>
          </p:nvPr>
        </p:nvSpPr>
        <p:spPr>
          <a:xfrm>
            <a:off x="6391650" y="325877"/>
            <a:ext cx="4434840" cy="510474"/>
          </a:xfrm>
        </p:spPr>
        <p:txBody>
          <a:bodyPr>
            <a:normAutofit fontScale="90000"/>
          </a:bodyPr>
          <a:lstStyle/>
          <a:p>
            <a:r>
              <a:rPr lang="en-US"/>
              <a:t>Past Period Work</a:t>
            </a:r>
          </a:p>
        </p:txBody>
      </p:sp>
      <p:sp>
        <p:nvSpPr>
          <p:cNvPr id="3" name="Subtitle 2">
            <a:extLst>
              <a:ext uri="{FF2B5EF4-FFF2-40B4-BE49-F238E27FC236}">
                <a16:creationId xmlns:a16="http://schemas.microsoft.com/office/drawing/2014/main" id="{29317D6F-DB46-4514-4654-A9E6CCA5A3E4}"/>
              </a:ext>
            </a:extLst>
          </p:cNvPr>
          <p:cNvSpPr>
            <a:spLocks noGrp="1"/>
          </p:cNvSpPr>
          <p:nvPr>
            <p:ph type="subTitle" idx="1"/>
          </p:nvPr>
        </p:nvSpPr>
        <p:spPr>
          <a:xfrm>
            <a:off x="6391655" y="983225"/>
            <a:ext cx="4434835" cy="5548897"/>
          </a:xfrm>
        </p:spPr>
        <p:txBody>
          <a:bodyPr vert="horz" lIns="91440" tIns="45720" rIns="91440" bIns="45720" rtlCol="0" anchor="t">
            <a:normAutofit/>
          </a:bodyPr>
          <a:lstStyle/>
          <a:p>
            <a:r>
              <a:rPr lang="en-US"/>
              <a:t>Arthur Ward – Worked on general foundation UI for Wordle, along with basic functions of the game</a:t>
            </a:r>
          </a:p>
          <a:p>
            <a:r>
              <a:rPr lang="en-US"/>
              <a:t>Adam </a:t>
            </a:r>
            <a:r>
              <a:rPr lang="en-US" err="1"/>
              <a:t>Rajkotwala</a:t>
            </a:r>
            <a:r>
              <a:rPr lang="en-US"/>
              <a:t> – Implemented draw and delete functions for the given letter typed to display to screen.</a:t>
            </a:r>
            <a:endParaRPr lang="en-US">
              <a:ea typeface="+mn-lt"/>
              <a:cs typeface="+mn-lt"/>
            </a:endParaRPr>
          </a:p>
          <a:p>
            <a:r>
              <a:rPr lang="en-US"/>
              <a:t>Cameron Adler – Added word list and random word selection to </a:t>
            </a:r>
            <a:r>
              <a:rPr lang="en-US" err="1"/>
              <a:t>pygame</a:t>
            </a:r>
            <a:r>
              <a:rPr lang="en-US"/>
              <a:t> version, discovered small bug(s)</a:t>
            </a:r>
          </a:p>
          <a:p>
            <a:r>
              <a:rPr lang="en-US"/>
              <a:t>Daniel Grimes  - tried different GUI systems and designed a </a:t>
            </a:r>
            <a:r>
              <a:rPr lang="en-US" err="1"/>
              <a:t>PyGame</a:t>
            </a:r>
            <a:r>
              <a:rPr lang="en-US"/>
              <a:t> model based off of the code from the initial TK implementation, design of colored squares and letter checking</a:t>
            </a:r>
          </a:p>
        </p:txBody>
      </p:sp>
      <p:sp>
        <p:nvSpPr>
          <p:cNvPr id="4" name="Footer Placeholder 3">
            <a:extLst>
              <a:ext uri="{FF2B5EF4-FFF2-40B4-BE49-F238E27FC236}">
                <a16:creationId xmlns:a16="http://schemas.microsoft.com/office/drawing/2014/main" id="{FFBA1F75-8EBC-2AF5-76FD-3C27D37452BC}"/>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7FF20147-AD86-7C3C-8AEA-87A7F264AE4C}"/>
              </a:ext>
            </a:extLst>
          </p:cNvPr>
          <p:cNvSpPr>
            <a:spLocks noGrp="1"/>
          </p:cNvSpPr>
          <p:nvPr>
            <p:ph type="sldNum" sz="quarter" idx="12"/>
          </p:nvPr>
        </p:nvSpPr>
        <p:spPr/>
        <p:txBody>
          <a:bodyPr/>
          <a:lstStyle/>
          <a:p>
            <a:fld id="{D8DA9DAA-006C-4F4B-980E-E3DF019B24E2}" type="slidenum">
              <a:rPr lang="en-US" smtClean="0"/>
              <a:pPr/>
              <a:t>23</a:t>
            </a:fld>
            <a:endParaRPr lang="en-US"/>
          </a:p>
        </p:txBody>
      </p:sp>
      <p:pic>
        <p:nvPicPr>
          <p:cNvPr id="8" name="Picture Placeholder 7" descr="A circular illustration of a snake&#10;&#10;Description automatically generated">
            <a:extLst>
              <a:ext uri="{FF2B5EF4-FFF2-40B4-BE49-F238E27FC236}">
                <a16:creationId xmlns:a16="http://schemas.microsoft.com/office/drawing/2014/main" id="{D780AB14-2D20-E871-9ECF-FCEFD5E28E8D}"/>
              </a:ext>
            </a:extLst>
          </p:cNvPr>
          <p:cNvPicPr>
            <a:picLocks noGrp="1" noChangeAspect="1"/>
          </p:cNvPicPr>
          <p:nvPr>
            <p:ph type="pic" sz="quarter" idx="13"/>
          </p:nvPr>
        </p:nvPicPr>
        <p:blipFill>
          <a:blip r:embed="rId2"/>
          <a:srcRect l="8325" r="8325"/>
          <a:stretch>
            <a:fillRect/>
          </a:stretch>
        </p:blipFill>
        <p:spPr/>
      </p:pic>
    </p:spTree>
    <p:extLst>
      <p:ext uri="{BB962C8B-B14F-4D97-AF65-F5344CB8AC3E}">
        <p14:creationId xmlns:p14="http://schemas.microsoft.com/office/powerpoint/2010/main" val="1406723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5974-523C-B7DB-65EB-39C8F3E1C041}"/>
              </a:ext>
            </a:extLst>
          </p:cNvPr>
          <p:cNvSpPr>
            <a:spLocks noGrp="1"/>
          </p:cNvSpPr>
          <p:nvPr>
            <p:ph type="ctrTitle"/>
          </p:nvPr>
        </p:nvSpPr>
        <p:spPr>
          <a:xfrm>
            <a:off x="6391650" y="471597"/>
            <a:ext cx="4434840" cy="365125"/>
          </a:xfrm>
        </p:spPr>
        <p:txBody>
          <a:bodyPr>
            <a:normAutofit fontScale="90000"/>
          </a:bodyPr>
          <a:lstStyle/>
          <a:p>
            <a:r>
              <a:rPr lang="en-US"/>
              <a:t>Next Period Work</a:t>
            </a:r>
          </a:p>
        </p:txBody>
      </p:sp>
      <p:sp>
        <p:nvSpPr>
          <p:cNvPr id="3" name="Subtitle 2">
            <a:extLst>
              <a:ext uri="{FF2B5EF4-FFF2-40B4-BE49-F238E27FC236}">
                <a16:creationId xmlns:a16="http://schemas.microsoft.com/office/drawing/2014/main" id="{F85A650E-E1D5-0E0C-7D07-4F0B2D4AB850}"/>
              </a:ext>
            </a:extLst>
          </p:cNvPr>
          <p:cNvSpPr>
            <a:spLocks noGrp="1"/>
          </p:cNvSpPr>
          <p:nvPr>
            <p:ph type="subTitle" idx="1"/>
          </p:nvPr>
        </p:nvSpPr>
        <p:spPr>
          <a:xfrm>
            <a:off x="6391650" y="998564"/>
            <a:ext cx="4434835" cy="5357786"/>
          </a:xfrm>
        </p:spPr>
        <p:txBody>
          <a:bodyPr vert="horz" lIns="91440" tIns="45720" rIns="91440" bIns="45720" rtlCol="0" anchor="t">
            <a:normAutofit fontScale="92500" lnSpcReduction="20000"/>
          </a:bodyPr>
          <a:lstStyle/>
          <a:p>
            <a:r>
              <a:rPr lang="en-US"/>
              <a:t>Arthur Ward - Polish the look and feel of the game and add any other necessary code to complete the core elements of the game</a:t>
            </a:r>
          </a:p>
          <a:p>
            <a:r>
              <a:rPr lang="en-US"/>
              <a:t>Adam </a:t>
            </a:r>
            <a:r>
              <a:rPr lang="en-US" err="1"/>
              <a:t>Rajkotwala</a:t>
            </a:r>
            <a:r>
              <a:rPr lang="en-US"/>
              <a:t> – Assist in polishing the look/feel of the game, begin working on AI solver</a:t>
            </a:r>
          </a:p>
          <a:p>
            <a:r>
              <a:rPr lang="en-US"/>
              <a:t>Cameron Adler – Continue to improve UI and playability, fix any bugs that have been/are discovered</a:t>
            </a:r>
          </a:p>
          <a:p>
            <a:r>
              <a:rPr lang="en-US"/>
              <a:t>Daniel Grimes  - continue to develop UI and add a few small features (game won display and display of all characters to see what has been used), along with work on the web browser implementation</a:t>
            </a:r>
          </a:p>
          <a:p>
            <a:r>
              <a:rPr lang="en-US"/>
              <a:t>Kofi Asante – worked together with Cameron to generate an appropriate word bank and generated code which ensured every word was correct.</a:t>
            </a:r>
          </a:p>
        </p:txBody>
      </p:sp>
      <p:sp>
        <p:nvSpPr>
          <p:cNvPr id="4" name="Footer Placeholder 3">
            <a:extLst>
              <a:ext uri="{FF2B5EF4-FFF2-40B4-BE49-F238E27FC236}">
                <a16:creationId xmlns:a16="http://schemas.microsoft.com/office/drawing/2014/main" id="{71C550A7-B35C-7D5F-CBF5-CB309252515B}"/>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10E5DDA-B2FC-91B3-7B18-BE5A6EF42F8D}"/>
              </a:ext>
            </a:extLst>
          </p:cNvPr>
          <p:cNvSpPr>
            <a:spLocks noGrp="1"/>
          </p:cNvSpPr>
          <p:nvPr>
            <p:ph type="sldNum" sz="quarter" idx="12"/>
          </p:nvPr>
        </p:nvSpPr>
        <p:spPr/>
        <p:txBody>
          <a:bodyPr/>
          <a:lstStyle/>
          <a:p>
            <a:fld id="{D8DA9DAA-006C-4F4B-980E-E3DF019B24E2}" type="slidenum">
              <a:rPr lang="en-US" smtClean="0"/>
              <a:pPr/>
              <a:t>24</a:t>
            </a:fld>
            <a:endParaRPr lang="en-US"/>
          </a:p>
        </p:txBody>
      </p:sp>
      <p:pic>
        <p:nvPicPr>
          <p:cNvPr id="8" name="Picture Placeholder 7" descr="A person sitting at a desk with a computer&#10;&#10;Description automatically generated">
            <a:extLst>
              <a:ext uri="{FF2B5EF4-FFF2-40B4-BE49-F238E27FC236}">
                <a16:creationId xmlns:a16="http://schemas.microsoft.com/office/drawing/2014/main" id="{932049F6-9E2E-FD38-7F93-EA8824C02395}"/>
              </a:ext>
            </a:extLst>
          </p:cNvPr>
          <p:cNvPicPr>
            <a:picLocks noGrp="1" noChangeAspect="1"/>
          </p:cNvPicPr>
          <p:nvPr>
            <p:ph type="pic" sz="quarter" idx="13"/>
          </p:nvPr>
        </p:nvPicPr>
        <p:blipFill>
          <a:blip r:embed="rId2"/>
          <a:srcRect l="25504" r="25504"/>
          <a:stretch>
            <a:fillRect/>
          </a:stretch>
        </p:blipFill>
        <p:spPr/>
      </p:pic>
    </p:spTree>
    <p:extLst>
      <p:ext uri="{BB962C8B-B14F-4D97-AF65-F5344CB8AC3E}">
        <p14:creationId xmlns:p14="http://schemas.microsoft.com/office/powerpoint/2010/main" val="4145705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3815-F8F5-0E92-2C71-BBE5B2B00EB1}"/>
              </a:ext>
            </a:extLst>
          </p:cNvPr>
          <p:cNvSpPr>
            <a:spLocks noGrp="1"/>
          </p:cNvSpPr>
          <p:nvPr>
            <p:ph type="title"/>
          </p:nvPr>
        </p:nvSpPr>
        <p:spPr/>
        <p:txBody>
          <a:bodyPr/>
          <a:lstStyle/>
          <a:p>
            <a:pPr algn="ctr"/>
            <a:r>
              <a:rPr lang="en-US" err="1"/>
              <a:t>RoadBlocks</a:t>
            </a:r>
            <a:endParaRPr lang="en-US"/>
          </a:p>
        </p:txBody>
      </p:sp>
      <p:sp>
        <p:nvSpPr>
          <p:cNvPr id="3" name="Footer Placeholder 2">
            <a:extLst>
              <a:ext uri="{FF2B5EF4-FFF2-40B4-BE49-F238E27FC236}">
                <a16:creationId xmlns:a16="http://schemas.microsoft.com/office/drawing/2014/main" id="{B508B09B-83D8-846B-5592-53E4CEEAD42E}"/>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5EFF17FE-9D7D-24B7-8938-E314A3DE9E57}"/>
              </a:ext>
            </a:extLst>
          </p:cNvPr>
          <p:cNvSpPr>
            <a:spLocks noGrp="1"/>
          </p:cNvSpPr>
          <p:nvPr>
            <p:ph type="sldNum" sz="quarter" idx="12"/>
          </p:nvPr>
        </p:nvSpPr>
        <p:spPr/>
        <p:txBody>
          <a:bodyPr/>
          <a:lstStyle/>
          <a:p>
            <a:fld id="{D8DA9DAA-006C-4F4B-980E-E3DF019B24E2}" type="slidenum">
              <a:rPr lang="en-US" smtClean="0"/>
              <a:t>25</a:t>
            </a:fld>
            <a:endParaRPr lang="en-US"/>
          </a:p>
        </p:txBody>
      </p:sp>
      <p:sp>
        <p:nvSpPr>
          <p:cNvPr id="6" name="TextBox 5">
            <a:extLst>
              <a:ext uri="{FF2B5EF4-FFF2-40B4-BE49-F238E27FC236}">
                <a16:creationId xmlns:a16="http://schemas.microsoft.com/office/drawing/2014/main" id="{0AC2D157-0FC7-2632-B977-53603050C4D4}"/>
              </a:ext>
            </a:extLst>
          </p:cNvPr>
          <p:cNvSpPr txBox="1"/>
          <p:nvPr/>
        </p:nvSpPr>
        <p:spPr>
          <a:xfrm>
            <a:off x="954157" y="1341783"/>
            <a:ext cx="10734260" cy="2585323"/>
          </a:xfrm>
          <a:prstGeom prst="rect">
            <a:avLst/>
          </a:prstGeom>
          <a:noFill/>
        </p:spPr>
        <p:txBody>
          <a:bodyPr wrap="square" lIns="91440" tIns="45720" rIns="91440" bIns="45720" anchor="t">
            <a:spAutoFit/>
          </a:bodyPr>
          <a:lstStyle/>
          <a:p>
            <a:r>
              <a:rPr lang="en-US"/>
              <a:t>Potential upcoming roadblocks include:</a:t>
            </a:r>
          </a:p>
          <a:p>
            <a:endParaRPr lang="en-US"/>
          </a:p>
          <a:p>
            <a:r>
              <a:rPr lang="en-US"/>
              <a:t>-Getting used to all of the commands </a:t>
            </a:r>
            <a:r>
              <a:rPr lang="en-US" err="1"/>
              <a:t>pygame</a:t>
            </a:r>
            <a:r>
              <a:rPr lang="en-US"/>
              <a:t> uses</a:t>
            </a:r>
          </a:p>
          <a:p>
            <a:endParaRPr lang="en-US"/>
          </a:p>
          <a:p>
            <a:r>
              <a:rPr lang="en-US"/>
              <a:t>-Making/creating an AI capable of playing Wordle</a:t>
            </a:r>
          </a:p>
          <a:p>
            <a:endParaRPr lang="en-US"/>
          </a:p>
          <a:p>
            <a:r>
              <a:rPr lang="en-US"/>
              <a:t>-Polishing the project and making it look and play well</a:t>
            </a:r>
          </a:p>
          <a:p>
            <a:endParaRPr lang="en-US"/>
          </a:p>
          <a:p>
            <a:r>
              <a:rPr lang="en-US"/>
              <a:t>-Becoming familiar with and learning how to get the game on a web browser</a:t>
            </a:r>
          </a:p>
        </p:txBody>
      </p:sp>
    </p:spTree>
    <p:extLst>
      <p:ext uri="{BB962C8B-B14F-4D97-AF65-F5344CB8AC3E}">
        <p14:creationId xmlns:p14="http://schemas.microsoft.com/office/powerpoint/2010/main" val="277156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0817-5801-BD7C-0150-0922F585F3E8}"/>
              </a:ext>
            </a:extLst>
          </p:cNvPr>
          <p:cNvSpPr>
            <a:spLocks noGrp="1"/>
          </p:cNvSpPr>
          <p:nvPr>
            <p:ph type="ctrTitle"/>
          </p:nvPr>
        </p:nvSpPr>
        <p:spPr>
          <a:xfrm>
            <a:off x="6391656" y="841248"/>
            <a:ext cx="3966755" cy="1201348"/>
          </a:xfrm>
        </p:spPr>
        <p:txBody>
          <a:bodyPr>
            <a:normAutofit/>
          </a:bodyPr>
          <a:lstStyle/>
          <a:p>
            <a:r>
              <a:rPr lang="en-US" sz="4400"/>
              <a:t>Live Demo</a:t>
            </a:r>
          </a:p>
        </p:txBody>
      </p:sp>
      <p:sp>
        <p:nvSpPr>
          <p:cNvPr id="3" name="Subtitle 2">
            <a:extLst>
              <a:ext uri="{FF2B5EF4-FFF2-40B4-BE49-F238E27FC236}">
                <a16:creationId xmlns:a16="http://schemas.microsoft.com/office/drawing/2014/main" id="{DF9526CA-14DD-73A6-696C-E3C645C37B55}"/>
              </a:ext>
            </a:extLst>
          </p:cNvPr>
          <p:cNvSpPr>
            <a:spLocks noGrp="1"/>
          </p:cNvSpPr>
          <p:nvPr>
            <p:ph type="subTitle" idx="1"/>
          </p:nvPr>
        </p:nvSpPr>
        <p:spPr>
          <a:xfrm>
            <a:off x="6391655" y="6099048"/>
            <a:ext cx="4434835" cy="510474"/>
          </a:xfrm>
        </p:spPr>
        <p:txBody>
          <a:bodyPr/>
          <a:lstStyle/>
          <a:p>
            <a:endParaRPr lang="en-US"/>
          </a:p>
        </p:txBody>
      </p:sp>
      <p:sp>
        <p:nvSpPr>
          <p:cNvPr id="4" name="Footer Placeholder 3">
            <a:extLst>
              <a:ext uri="{FF2B5EF4-FFF2-40B4-BE49-F238E27FC236}">
                <a16:creationId xmlns:a16="http://schemas.microsoft.com/office/drawing/2014/main" id="{1369E675-D19E-A223-E26D-7414A18256F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34888B2-35BA-583A-C186-AF507D51021C}"/>
              </a:ext>
            </a:extLst>
          </p:cNvPr>
          <p:cNvSpPr>
            <a:spLocks noGrp="1"/>
          </p:cNvSpPr>
          <p:nvPr>
            <p:ph type="sldNum" sz="quarter" idx="12"/>
          </p:nvPr>
        </p:nvSpPr>
        <p:spPr/>
        <p:txBody>
          <a:bodyPr/>
          <a:lstStyle/>
          <a:p>
            <a:fld id="{D8DA9DAA-006C-4F4B-980E-E3DF019B24E2}" type="slidenum">
              <a:rPr lang="en-US" smtClean="0"/>
              <a:pPr/>
              <a:t>26</a:t>
            </a:fld>
            <a:endParaRPr lang="en-US"/>
          </a:p>
        </p:txBody>
      </p:sp>
      <p:sp>
        <p:nvSpPr>
          <p:cNvPr id="6" name="Picture Placeholder 5">
            <a:extLst>
              <a:ext uri="{FF2B5EF4-FFF2-40B4-BE49-F238E27FC236}">
                <a16:creationId xmlns:a16="http://schemas.microsoft.com/office/drawing/2014/main" id="{35EB4FFA-145E-C161-4C0E-BD052B987085}"/>
              </a:ext>
            </a:extLst>
          </p:cNvPr>
          <p:cNvSpPr>
            <a:spLocks noGrp="1"/>
          </p:cNvSpPr>
          <p:nvPr>
            <p:ph type="pic" sz="quarter" idx="13"/>
          </p:nvPr>
        </p:nvSpPr>
        <p:spPr/>
        <p:txBody>
          <a:bodyPr/>
          <a:lstStyle/>
          <a:p>
            <a:endParaRPr lang="en-US"/>
          </a:p>
        </p:txBody>
      </p:sp>
      <p:pic>
        <p:nvPicPr>
          <p:cNvPr id="7" name="432A878E-34E0-49AE-923B-D832477AF09D">
            <a:hlinkClick r:id="" action="ppaction://media"/>
            <a:extLst>
              <a:ext uri="{FF2B5EF4-FFF2-40B4-BE49-F238E27FC236}">
                <a16:creationId xmlns:a16="http://schemas.microsoft.com/office/drawing/2014/main" id="{62CA435A-4DCF-7CF8-B484-04A3AE070A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5999" y="979713"/>
            <a:ext cx="5292045" cy="4942115"/>
          </a:xfrm>
          <a:prstGeom prst="rect">
            <a:avLst/>
          </a:prstGeom>
        </p:spPr>
      </p:pic>
    </p:spTree>
    <p:extLst>
      <p:ext uri="{BB962C8B-B14F-4D97-AF65-F5344CB8AC3E}">
        <p14:creationId xmlns:p14="http://schemas.microsoft.com/office/powerpoint/2010/main" val="198900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AA215-FABF-9D82-BB89-486B8E38AEA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324BA1B-321B-BD28-9B82-5DD805BE5CB8}"/>
              </a:ext>
            </a:extLst>
          </p:cNvPr>
          <p:cNvSpPr>
            <a:spLocks noGrp="1"/>
          </p:cNvSpPr>
          <p:nvPr>
            <p:ph type="title"/>
          </p:nvPr>
        </p:nvSpPr>
        <p:spPr/>
        <p:txBody>
          <a:bodyPr/>
          <a:lstStyle/>
          <a:p>
            <a:r>
              <a:rPr lang="en-US"/>
              <a:t>Any Questions?</a:t>
            </a:r>
          </a:p>
        </p:txBody>
      </p:sp>
      <p:sp>
        <p:nvSpPr>
          <p:cNvPr id="23" name="Footer Placeholder 22">
            <a:extLst>
              <a:ext uri="{FF2B5EF4-FFF2-40B4-BE49-F238E27FC236}">
                <a16:creationId xmlns:a16="http://schemas.microsoft.com/office/drawing/2014/main" id="{92B9F4BE-9F70-5275-9265-C379D70B3386}"/>
              </a:ext>
            </a:extLst>
          </p:cNvPr>
          <p:cNvSpPr>
            <a:spLocks noGrp="1"/>
          </p:cNvSpPr>
          <p:nvPr>
            <p:ph type="ftr" sz="quarter" idx="11"/>
          </p:nvPr>
        </p:nvSpPr>
        <p:spPr/>
        <p:txBody>
          <a:bodyPr/>
          <a:lstStyle/>
          <a:p>
            <a:r>
              <a:rPr lang="en-US"/>
              <a:t>Presentation Title</a:t>
            </a:r>
          </a:p>
        </p:txBody>
      </p:sp>
      <p:pic>
        <p:nvPicPr>
          <p:cNvPr id="9" name="Picture Placeholder 8" descr="mountains at sunset">
            <a:extLst>
              <a:ext uri="{FF2B5EF4-FFF2-40B4-BE49-F238E27FC236}">
                <a16:creationId xmlns:a16="http://schemas.microsoft.com/office/drawing/2014/main" id="{6E70AD91-69B6-5939-DBC5-47BDA76CB18C}"/>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207F744-4228-FA10-F201-B2E16BD16580}"/>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9BE51F76-280C-97A1-9DBE-A0324001316C}"/>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B4127FE6-537C-62CE-E207-E48A77FDC105}"/>
              </a:ext>
            </a:extLst>
          </p:cNvPr>
          <p:cNvSpPr>
            <a:spLocks noGrp="1"/>
          </p:cNvSpPr>
          <p:nvPr>
            <p:ph type="body" sz="quarter" idx="13"/>
          </p:nvPr>
        </p:nvSpPr>
        <p:spPr/>
        <p:txBody>
          <a:bodyPr/>
          <a:lstStyle/>
          <a:p>
            <a:r>
              <a:rPr lang="en-US"/>
              <a:t>To be continued ...</a:t>
            </a:r>
          </a:p>
        </p:txBody>
      </p:sp>
      <p:pic>
        <p:nvPicPr>
          <p:cNvPr id="13" name="Picture Placeholder 12" descr="mountains under the night sky just before dawn">
            <a:extLst>
              <a:ext uri="{FF2B5EF4-FFF2-40B4-BE49-F238E27FC236}">
                <a16:creationId xmlns:a16="http://schemas.microsoft.com/office/drawing/2014/main" id="{A937CDB2-501F-ECE1-552A-52ABF4521E3B}"/>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41CE9204-A003-09E5-E14F-57D71B845E20}"/>
              </a:ext>
            </a:extLst>
          </p:cNvPr>
          <p:cNvSpPr>
            <a:spLocks noGrp="1"/>
          </p:cNvSpPr>
          <p:nvPr>
            <p:ph type="sldNum" sz="quarter" idx="12"/>
          </p:nvPr>
        </p:nvSpPr>
        <p:spPr/>
        <p:txBody>
          <a:bodyPr/>
          <a:lstStyle/>
          <a:p>
            <a:fld id="{D8DA9DAA-006C-4F4B-980E-E3DF019B24E2}" type="slidenum">
              <a:rPr lang="en-US" smtClean="0"/>
              <a:pPr/>
              <a:t>27</a:t>
            </a:fld>
            <a:endParaRPr lang="en-US"/>
          </a:p>
        </p:txBody>
      </p:sp>
    </p:spTree>
    <p:extLst>
      <p:ext uri="{BB962C8B-B14F-4D97-AF65-F5344CB8AC3E}">
        <p14:creationId xmlns:p14="http://schemas.microsoft.com/office/powerpoint/2010/main" val="3576269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C0686870-B7C0-5251-5B6B-7D097713A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9C857-48BD-4938-9D03-8AEEAD7F0A85}"/>
              </a:ext>
            </a:extLst>
          </p:cNvPr>
          <p:cNvSpPr>
            <a:spLocks noGrp="1"/>
          </p:cNvSpPr>
          <p:nvPr>
            <p:ph type="ctrTitle"/>
          </p:nvPr>
        </p:nvSpPr>
        <p:spPr/>
        <p:txBody>
          <a:bodyPr/>
          <a:lstStyle/>
          <a:p>
            <a:pPr algn="ctr"/>
            <a:r>
              <a:rPr lang="en-US"/>
              <a:t>Grading Items</a:t>
            </a:r>
          </a:p>
        </p:txBody>
      </p:sp>
      <p:sp>
        <p:nvSpPr>
          <p:cNvPr id="3" name="Subtitle 2">
            <a:extLst>
              <a:ext uri="{FF2B5EF4-FFF2-40B4-BE49-F238E27FC236}">
                <a16:creationId xmlns:a16="http://schemas.microsoft.com/office/drawing/2014/main" id="{E522EAB4-DC61-EF29-F07E-D2982B437672}"/>
              </a:ext>
            </a:extLst>
          </p:cNvPr>
          <p:cNvSpPr>
            <a:spLocks noGrp="1"/>
          </p:cNvSpPr>
          <p:nvPr>
            <p:ph type="subTitle" idx="1"/>
          </p:nvPr>
        </p:nvSpPr>
        <p:spPr/>
        <p:txBody>
          <a:bodyPr/>
          <a:lstStyle/>
          <a:p>
            <a:pPr algn="ctr"/>
            <a:r>
              <a:rPr lang="en-US" err="1"/>
              <a:t>CheckPoint</a:t>
            </a:r>
            <a:r>
              <a:rPr lang="en-US"/>
              <a:t> #2</a:t>
            </a:r>
          </a:p>
        </p:txBody>
      </p:sp>
    </p:spTree>
    <p:extLst>
      <p:ext uri="{BB962C8B-B14F-4D97-AF65-F5344CB8AC3E}">
        <p14:creationId xmlns:p14="http://schemas.microsoft.com/office/powerpoint/2010/main" val="3779918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9758A5CB-65F9-CBE3-3575-9F6DD1E7B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53F56-B9AE-F0B4-50BB-B06E4F892C07}"/>
              </a:ext>
            </a:extLst>
          </p:cNvPr>
          <p:cNvSpPr>
            <a:spLocks noGrp="1"/>
          </p:cNvSpPr>
          <p:nvPr>
            <p:ph type="ctrTitle"/>
          </p:nvPr>
        </p:nvSpPr>
        <p:spPr/>
        <p:txBody>
          <a:bodyPr/>
          <a:lstStyle/>
          <a:p>
            <a:r>
              <a:rPr lang="en-US"/>
              <a:t>Meeting attendance</a:t>
            </a:r>
          </a:p>
        </p:txBody>
      </p:sp>
      <p:sp>
        <p:nvSpPr>
          <p:cNvPr id="3" name="Subtitle 2">
            <a:extLst>
              <a:ext uri="{FF2B5EF4-FFF2-40B4-BE49-F238E27FC236}">
                <a16:creationId xmlns:a16="http://schemas.microsoft.com/office/drawing/2014/main" id="{82CD40CE-98B0-3E26-6919-9718C456428F}"/>
              </a:ext>
            </a:extLst>
          </p:cNvPr>
          <p:cNvSpPr>
            <a:spLocks noGrp="1"/>
          </p:cNvSpPr>
          <p:nvPr>
            <p:ph type="subTitle" idx="1"/>
          </p:nvPr>
        </p:nvSpPr>
        <p:spPr/>
        <p:txBody>
          <a:bodyPr>
            <a:normAutofit/>
          </a:bodyPr>
          <a:lstStyle/>
          <a:p>
            <a:r>
              <a:rPr lang="en-US"/>
              <a:t>2/22/2024 – Daniel was not able to make it due to upcoming exams</a:t>
            </a:r>
          </a:p>
        </p:txBody>
      </p:sp>
    </p:spTree>
    <p:extLst>
      <p:ext uri="{BB962C8B-B14F-4D97-AF65-F5344CB8AC3E}">
        <p14:creationId xmlns:p14="http://schemas.microsoft.com/office/powerpoint/2010/main" val="2790400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a:t>Team 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Presentation Title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vert="horz" lIns="91440" tIns="45720" rIns="91440" bIns="45720" rtlCol="0" anchor="t">
            <a:normAutofit/>
          </a:bodyPr>
          <a:lstStyle/>
          <a:p>
            <a:r>
              <a:rPr lang="en-US"/>
              <a:t>Team OS systems</a:t>
            </a:r>
          </a:p>
          <a:p>
            <a:pPr marL="342900" indent="-342900">
              <a:buFont typeface="Arial" panose="020B0604020202020204" pitchFamily="34" charset="0"/>
              <a:buChar char="•"/>
            </a:pPr>
            <a:r>
              <a:rPr lang="en-US"/>
              <a:t>Windows</a:t>
            </a:r>
          </a:p>
          <a:p>
            <a:pPr marL="342900" indent="-342900">
              <a:buFont typeface="Arial" panose="020B0604020202020204" pitchFamily="34" charset="0"/>
              <a:buChar char="•"/>
            </a:pPr>
            <a:r>
              <a:rPr lang="en-US"/>
              <a:t>Mac OS</a:t>
            </a:r>
          </a:p>
          <a:p>
            <a:endParaRPr lang="en-US"/>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a:p>
        </p:txBody>
      </p:sp>
    </p:spTree>
    <p:extLst>
      <p:ext uri="{BB962C8B-B14F-4D97-AF65-F5344CB8AC3E}">
        <p14:creationId xmlns:p14="http://schemas.microsoft.com/office/powerpoint/2010/main" val="36533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5D030FAE-62BA-9BA9-C4B6-704567F64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96465-6949-2C54-24E9-347B8E2372A7}"/>
              </a:ext>
            </a:extLst>
          </p:cNvPr>
          <p:cNvSpPr>
            <a:spLocks noGrp="1"/>
          </p:cNvSpPr>
          <p:nvPr>
            <p:ph type="ctrTitle"/>
          </p:nvPr>
        </p:nvSpPr>
        <p:spPr>
          <a:xfrm>
            <a:off x="1066800" y="616524"/>
            <a:ext cx="9144000" cy="716165"/>
          </a:xfrm>
        </p:spPr>
        <p:txBody>
          <a:bodyPr>
            <a:normAutofit/>
          </a:bodyPr>
          <a:lstStyle/>
          <a:p>
            <a:r>
              <a:rPr lang="en-US" sz="3200"/>
              <a:t>Arthur Ward Contributions</a:t>
            </a:r>
          </a:p>
        </p:txBody>
      </p:sp>
      <p:sp>
        <p:nvSpPr>
          <p:cNvPr id="3" name="Subtitle 2">
            <a:extLst>
              <a:ext uri="{FF2B5EF4-FFF2-40B4-BE49-F238E27FC236}">
                <a16:creationId xmlns:a16="http://schemas.microsoft.com/office/drawing/2014/main" id="{750E2C4A-D650-2263-0D3C-0DF0D9AE624A}"/>
              </a:ext>
            </a:extLst>
          </p:cNvPr>
          <p:cNvSpPr>
            <a:spLocks noGrp="1"/>
          </p:cNvSpPr>
          <p:nvPr>
            <p:ph type="subTitle" idx="1"/>
          </p:nvPr>
        </p:nvSpPr>
        <p:spPr>
          <a:xfrm>
            <a:off x="1066800" y="1481409"/>
            <a:ext cx="9144000" cy="4082812"/>
          </a:xfrm>
        </p:spPr>
        <p:txBody>
          <a:bodyPr>
            <a:normAutofit/>
          </a:bodyPr>
          <a:lstStyle/>
          <a:p>
            <a:r>
              <a:rPr lang="en-US"/>
              <a:t>-Worked on base UI for the Wordle game. Main focus was getting everything center, basic warning boxes setup, 5 tries, and ability to take guesses from user. The basic functionality of the game was created in this time period. Also made contributions through comments and clean looking code.</a:t>
            </a:r>
          </a:p>
        </p:txBody>
      </p:sp>
    </p:spTree>
    <p:extLst>
      <p:ext uri="{BB962C8B-B14F-4D97-AF65-F5344CB8AC3E}">
        <p14:creationId xmlns:p14="http://schemas.microsoft.com/office/powerpoint/2010/main" val="425413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A9860824-E938-D495-15BD-6917EDDAD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A46B3-7C3B-DD2D-E1FA-D069FD68BB59}"/>
              </a:ext>
            </a:extLst>
          </p:cNvPr>
          <p:cNvSpPr>
            <a:spLocks noGrp="1"/>
          </p:cNvSpPr>
          <p:nvPr>
            <p:ph type="title"/>
          </p:nvPr>
        </p:nvSpPr>
        <p:spPr>
          <a:xfrm>
            <a:off x="838200" y="500062"/>
            <a:ext cx="10515600" cy="1325563"/>
          </a:xfrm>
        </p:spPr>
        <p:txBody>
          <a:bodyPr>
            <a:normAutofit fontScale="90000"/>
          </a:bodyPr>
          <a:lstStyle/>
          <a:p>
            <a:r>
              <a:rPr lang="en-US"/>
              <a:t>Arthur Ward (github:award2025)</a:t>
            </a:r>
            <a:br>
              <a:rPr lang="en-US"/>
            </a:br>
            <a:r>
              <a:rPr lang="en-US" sz="2200"/>
              <a:t>https://github.com/OU-CS3560/s24-wordle-fibble-3</a:t>
            </a:r>
          </a:p>
        </p:txBody>
      </p:sp>
      <p:sp>
        <p:nvSpPr>
          <p:cNvPr id="3" name="Content Placeholder 2">
            <a:extLst>
              <a:ext uri="{FF2B5EF4-FFF2-40B4-BE49-F238E27FC236}">
                <a16:creationId xmlns:a16="http://schemas.microsoft.com/office/drawing/2014/main" id="{0201EA58-9EB9-D451-3A49-E2F01F590F9F}"/>
              </a:ext>
            </a:extLst>
          </p:cNvPr>
          <p:cNvSpPr>
            <a:spLocks noGrp="1"/>
          </p:cNvSpPr>
          <p:nvPr>
            <p:ph idx="1"/>
          </p:nvPr>
        </p:nvSpPr>
        <p:spPr/>
        <p:txBody>
          <a:bodyPr/>
          <a:lstStyle/>
          <a:p>
            <a:r>
              <a:rPr lang="en-US"/>
              <a:t>Commit # 18</a:t>
            </a:r>
          </a:p>
        </p:txBody>
      </p:sp>
      <p:sp>
        <p:nvSpPr>
          <p:cNvPr id="4" name="Slide Number Placeholder 3">
            <a:extLst>
              <a:ext uri="{FF2B5EF4-FFF2-40B4-BE49-F238E27FC236}">
                <a16:creationId xmlns:a16="http://schemas.microsoft.com/office/drawing/2014/main" id="{854C4D54-0755-5475-8325-9E9C42C6CD51}"/>
              </a:ext>
            </a:extLst>
          </p:cNvPr>
          <p:cNvSpPr>
            <a:spLocks noGrp="1"/>
          </p:cNvSpPr>
          <p:nvPr>
            <p:ph type="sldNum" sz="quarter" idx="12"/>
          </p:nvPr>
        </p:nvSpPr>
        <p:spPr/>
        <p:txBody>
          <a:bodyPr/>
          <a:lstStyle/>
          <a:p>
            <a:fld id="{D8DA9DAA-006C-4F4B-980E-E3DF019B24E2}" type="slidenum">
              <a:rPr lang="en-US" smtClean="0"/>
              <a:t>31</a:t>
            </a:fld>
            <a:endParaRPr lang="en-US"/>
          </a:p>
        </p:txBody>
      </p:sp>
      <p:pic>
        <p:nvPicPr>
          <p:cNvPr id="6" name="Picture 5">
            <a:extLst>
              <a:ext uri="{FF2B5EF4-FFF2-40B4-BE49-F238E27FC236}">
                <a16:creationId xmlns:a16="http://schemas.microsoft.com/office/drawing/2014/main" id="{9156811F-198E-7F09-5F55-93C2BAEED499}"/>
              </a:ext>
            </a:extLst>
          </p:cNvPr>
          <p:cNvPicPr>
            <a:picLocks noChangeAspect="1"/>
          </p:cNvPicPr>
          <p:nvPr/>
        </p:nvPicPr>
        <p:blipFill>
          <a:blip r:embed="rId2"/>
          <a:stretch>
            <a:fillRect/>
          </a:stretch>
        </p:blipFill>
        <p:spPr>
          <a:xfrm>
            <a:off x="928083" y="2752928"/>
            <a:ext cx="10959411" cy="1166305"/>
          </a:xfrm>
          <a:prstGeom prst="rect">
            <a:avLst/>
          </a:prstGeom>
        </p:spPr>
      </p:pic>
    </p:spTree>
    <p:extLst>
      <p:ext uri="{BB962C8B-B14F-4D97-AF65-F5344CB8AC3E}">
        <p14:creationId xmlns:p14="http://schemas.microsoft.com/office/powerpoint/2010/main" val="2604017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6B64-0BFF-5967-7D01-F31710870101}"/>
              </a:ext>
            </a:extLst>
          </p:cNvPr>
          <p:cNvSpPr>
            <a:spLocks noGrp="1"/>
          </p:cNvSpPr>
          <p:nvPr>
            <p:ph type="ctrTitle"/>
          </p:nvPr>
        </p:nvSpPr>
        <p:spPr>
          <a:xfrm>
            <a:off x="1066800" y="616524"/>
            <a:ext cx="9144000" cy="716165"/>
          </a:xfrm>
        </p:spPr>
        <p:txBody>
          <a:bodyPr>
            <a:normAutofit/>
          </a:bodyPr>
          <a:lstStyle/>
          <a:p>
            <a:r>
              <a:rPr lang="en-US" sz="3200"/>
              <a:t>Adam </a:t>
            </a:r>
            <a:r>
              <a:rPr lang="en-US" sz="3200" err="1"/>
              <a:t>Rajkotwala</a:t>
            </a:r>
            <a:r>
              <a:rPr lang="en-US" sz="3200"/>
              <a:t> Contributions-</a:t>
            </a:r>
          </a:p>
        </p:txBody>
      </p:sp>
      <p:sp>
        <p:nvSpPr>
          <p:cNvPr id="3" name="Subtitle 2">
            <a:extLst>
              <a:ext uri="{FF2B5EF4-FFF2-40B4-BE49-F238E27FC236}">
                <a16:creationId xmlns:a16="http://schemas.microsoft.com/office/drawing/2014/main" id="{08B2B0D6-530E-2C47-01F3-1E69429FA4B7}"/>
              </a:ext>
            </a:extLst>
          </p:cNvPr>
          <p:cNvSpPr>
            <a:spLocks noGrp="1"/>
          </p:cNvSpPr>
          <p:nvPr>
            <p:ph type="subTitle" idx="1"/>
          </p:nvPr>
        </p:nvSpPr>
        <p:spPr>
          <a:xfrm>
            <a:off x="1066800" y="1481409"/>
            <a:ext cx="9144000" cy="4082812"/>
          </a:xfrm>
        </p:spPr>
        <p:txBody>
          <a:bodyPr vert="horz" lIns="91440" tIns="45720" rIns="91440" bIns="45720" rtlCol="0" anchor="t">
            <a:normAutofit/>
          </a:bodyPr>
          <a:lstStyle/>
          <a:p>
            <a:r>
              <a:rPr lang="en-US"/>
              <a:t>-Implemented draw and delete functions for the given letter typed to display to screen</a:t>
            </a:r>
          </a:p>
          <a:p>
            <a:r>
              <a:rPr lang="en-US"/>
              <a:t>-Assisted in research and testing of different </a:t>
            </a:r>
            <a:r>
              <a:rPr lang="en-US" err="1"/>
              <a:t>gui</a:t>
            </a:r>
            <a:r>
              <a:rPr lang="en-US"/>
              <a:t> frameworks</a:t>
            </a:r>
          </a:p>
          <a:p>
            <a:r>
              <a:rPr lang="en-US"/>
              <a:t>-Made comments</a:t>
            </a:r>
          </a:p>
        </p:txBody>
      </p:sp>
    </p:spTree>
    <p:extLst>
      <p:ext uri="{BB962C8B-B14F-4D97-AF65-F5344CB8AC3E}">
        <p14:creationId xmlns:p14="http://schemas.microsoft.com/office/powerpoint/2010/main" val="2259346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A9860824-E938-D495-15BD-6917EDDAD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A46B3-7C3B-DD2D-E1FA-D069FD68BB59}"/>
              </a:ext>
            </a:extLst>
          </p:cNvPr>
          <p:cNvSpPr>
            <a:spLocks noGrp="1"/>
          </p:cNvSpPr>
          <p:nvPr>
            <p:ph type="title"/>
          </p:nvPr>
        </p:nvSpPr>
        <p:spPr>
          <a:xfrm>
            <a:off x="838200" y="500062"/>
            <a:ext cx="11736091" cy="1325563"/>
          </a:xfrm>
        </p:spPr>
        <p:txBody>
          <a:bodyPr>
            <a:normAutofit fontScale="90000"/>
          </a:bodyPr>
          <a:lstStyle/>
          <a:p>
            <a:r>
              <a:rPr lang="en-US"/>
              <a:t>Adam </a:t>
            </a:r>
            <a:r>
              <a:rPr lang="en-US" err="1"/>
              <a:t>Rajkotwala</a:t>
            </a:r>
            <a:r>
              <a:rPr lang="en-US"/>
              <a:t> (</a:t>
            </a:r>
            <a:r>
              <a:rPr lang="en-US" err="1"/>
              <a:t>github:adamrajkotwala</a:t>
            </a:r>
            <a:r>
              <a:rPr lang="en-US"/>
              <a:t>)</a:t>
            </a:r>
            <a:br>
              <a:rPr lang="en-US"/>
            </a:br>
            <a:r>
              <a:rPr lang="en-US" sz="2200"/>
              <a:t>https://github.com/OU-CS3560/s24-wordle-fibble-3</a:t>
            </a:r>
          </a:p>
        </p:txBody>
      </p:sp>
      <p:sp>
        <p:nvSpPr>
          <p:cNvPr id="3" name="Content Placeholder 2">
            <a:extLst>
              <a:ext uri="{FF2B5EF4-FFF2-40B4-BE49-F238E27FC236}">
                <a16:creationId xmlns:a16="http://schemas.microsoft.com/office/drawing/2014/main" id="{0201EA58-9EB9-D451-3A49-E2F01F590F9F}"/>
              </a:ext>
            </a:extLst>
          </p:cNvPr>
          <p:cNvSpPr>
            <a:spLocks noGrp="1"/>
          </p:cNvSpPr>
          <p:nvPr>
            <p:ph idx="1"/>
          </p:nvPr>
        </p:nvSpPr>
        <p:spPr>
          <a:xfrm>
            <a:off x="838200" y="2419726"/>
            <a:ext cx="10515600" cy="3757237"/>
          </a:xfrm>
        </p:spPr>
        <p:txBody>
          <a:bodyPr vert="horz" lIns="91440" tIns="45720" rIns="91440" bIns="45720" rtlCol="0" anchor="t">
            <a:normAutofit/>
          </a:bodyPr>
          <a:lstStyle/>
          <a:p>
            <a:r>
              <a:rPr lang="en-US"/>
              <a:t>Commit # 21</a:t>
            </a:r>
          </a:p>
        </p:txBody>
      </p:sp>
      <p:sp>
        <p:nvSpPr>
          <p:cNvPr id="4" name="Slide Number Placeholder 3">
            <a:extLst>
              <a:ext uri="{FF2B5EF4-FFF2-40B4-BE49-F238E27FC236}">
                <a16:creationId xmlns:a16="http://schemas.microsoft.com/office/drawing/2014/main" id="{854C4D54-0755-5475-8325-9E9C42C6CD51}"/>
              </a:ext>
            </a:extLst>
          </p:cNvPr>
          <p:cNvSpPr>
            <a:spLocks noGrp="1"/>
          </p:cNvSpPr>
          <p:nvPr>
            <p:ph type="sldNum" sz="quarter" idx="12"/>
          </p:nvPr>
        </p:nvSpPr>
        <p:spPr/>
        <p:txBody>
          <a:bodyPr/>
          <a:lstStyle/>
          <a:p>
            <a:fld id="{D8DA9DAA-006C-4F4B-980E-E3DF019B24E2}" type="slidenum">
              <a:rPr lang="en-US" smtClean="0"/>
              <a:t>33</a:t>
            </a:fld>
            <a:endParaRPr lang="en-US"/>
          </a:p>
        </p:txBody>
      </p:sp>
      <p:pic>
        <p:nvPicPr>
          <p:cNvPr id="5" name="Picture 4" descr="A close-up of a black background&#10;&#10;Description automatically generated">
            <a:extLst>
              <a:ext uri="{FF2B5EF4-FFF2-40B4-BE49-F238E27FC236}">
                <a16:creationId xmlns:a16="http://schemas.microsoft.com/office/drawing/2014/main" id="{D0401073-0DDE-0F6E-EDFD-D7C6780C3D9F}"/>
              </a:ext>
            </a:extLst>
          </p:cNvPr>
          <p:cNvPicPr>
            <a:picLocks noChangeAspect="1"/>
          </p:cNvPicPr>
          <p:nvPr/>
        </p:nvPicPr>
        <p:blipFill>
          <a:blip r:embed="rId2"/>
          <a:stretch>
            <a:fillRect/>
          </a:stretch>
        </p:blipFill>
        <p:spPr>
          <a:xfrm>
            <a:off x="938352" y="3106525"/>
            <a:ext cx="10306372" cy="643657"/>
          </a:xfrm>
          <a:prstGeom prst="rect">
            <a:avLst/>
          </a:prstGeom>
        </p:spPr>
      </p:pic>
    </p:spTree>
    <p:extLst>
      <p:ext uri="{BB962C8B-B14F-4D97-AF65-F5344CB8AC3E}">
        <p14:creationId xmlns:p14="http://schemas.microsoft.com/office/powerpoint/2010/main" val="1863864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5533-5C22-FA6E-672F-F30F94534400}"/>
              </a:ext>
            </a:extLst>
          </p:cNvPr>
          <p:cNvSpPr>
            <a:spLocks noGrp="1"/>
          </p:cNvSpPr>
          <p:nvPr>
            <p:ph type="title"/>
          </p:nvPr>
        </p:nvSpPr>
        <p:spPr/>
        <p:txBody>
          <a:bodyPr/>
          <a:lstStyle/>
          <a:p>
            <a:r>
              <a:rPr lang="en-US"/>
              <a:t>Kofi Asante</a:t>
            </a:r>
          </a:p>
        </p:txBody>
      </p:sp>
      <p:sp>
        <p:nvSpPr>
          <p:cNvPr id="3" name="Content Placeholder 2">
            <a:extLst>
              <a:ext uri="{FF2B5EF4-FFF2-40B4-BE49-F238E27FC236}">
                <a16:creationId xmlns:a16="http://schemas.microsoft.com/office/drawing/2014/main" id="{940E18D0-AA47-DE97-F449-946F7F2C9253}"/>
              </a:ext>
            </a:extLst>
          </p:cNvPr>
          <p:cNvSpPr>
            <a:spLocks noGrp="1"/>
          </p:cNvSpPr>
          <p:nvPr>
            <p:ph idx="1"/>
          </p:nvPr>
        </p:nvSpPr>
        <p:spPr/>
        <p:txBody>
          <a:bodyPr vert="horz" lIns="91440" tIns="45720" rIns="91440" bIns="45720" rtlCol="0" anchor="t">
            <a:normAutofit/>
          </a:bodyPr>
          <a:lstStyle/>
          <a:p>
            <a:r>
              <a:rPr lang="en-US"/>
              <a:t>Changed the configuration in the enter guess function to ensure that the user as entering a word and not something else.</a:t>
            </a:r>
          </a:p>
        </p:txBody>
      </p:sp>
      <p:sp>
        <p:nvSpPr>
          <p:cNvPr id="4" name="Slide Number Placeholder 3">
            <a:extLst>
              <a:ext uri="{FF2B5EF4-FFF2-40B4-BE49-F238E27FC236}">
                <a16:creationId xmlns:a16="http://schemas.microsoft.com/office/drawing/2014/main" id="{32110F05-8C12-6DE4-6B3B-01A43F4461E1}"/>
              </a:ext>
            </a:extLst>
          </p:cNvPr>
          <p:cNvSpPr>
            <a:spLocks noGrp="1"/>
          </p:cNvSpPr>
          <p:nvPr>
            <p:ph type="sldNum" sz="quarter" idx="12"/>
          </p:nvPr>
        </p:nvSpPr>
        <p:spPr/>
        <p:txBody>
          <a:bodyPr/>
          <a:lstStyle/>
          <a:p>
            <a:fld id="{D8DA9DAA-006C-4F4B-980E-E3DF019B24E2}" type="slidenum">
              <a:rPr lang="en-US" smtClean="0"/>
              <a:t>34</a:t>
            </a:fld>
            <a:endParaRPr lang="en-US"/>
          </a:p>
        </p:txBody>
      </p:sp>
    </p:spTree>
    <p:extLst>
      <p:ext uri="{BB962C8B-B14F-4D97-AF65-F5344CB8AC3E}">
        <p14:creationId xmlns:p14="http://schemas.microsoft.com/office/powerpoint/2010/main" val="2845896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7401-E2D3-BC77-2775-5A751D738B47}"/>
              </a:ext>
            </a:extLst>
          </p:cNvPr>
          <p:cNvSpPr>
            <a:spLocks noGrp="1"/>
          </p:cNvSpPr>
          <p:nvPr>
            <p:ph type="title"/>
          </p:nvPr>
        </p:nvSpPr>
        <p:spPr/>
        <p:txBody>
          <a:bodyPr/>
          <a:lstStyle/>
          <a:p>
            <a:r>
              <a:rPr lang="en-US"/>
              <a:t>Kofi Asante</a:t>
            </a:r>
          </a:p>
        </p:txBody>
      </p:sp>
      <p:pic>
        <p:nvPicPr>
          <p:cNvPr id="5" name="Content Placeholder 4" descr="A black background with white text&#10;&#10;Description automatically generated">
            <a:extLst>
              <a:ext uri="{FF2B5EF4-FFF2-40B4-BE49-F238E27FC236}">
                <a16:creationId xmlns:a16="http://schemas.microsoft.com/office/drawing/2014/main" id="{1C505F94-8EB9-9904-AD7D-CAD269EC0ADF}"/>
              </a:ext>
            </a:extLst>
          </p:cNvPr>
          <p:cNvPicPr>
            <a:picLocks noGrp="1" noChangeAspect="1"/>
          </p:cNvPicPr>
          <p:nvPr>
            <p:ph idx="1"/>
          </p:nvPr>
        </p:nvPicPr>
        <p:blipFill>
          <a:blip r:embed="rId2"/>
          <a:stretch>
            <a:fillRect/>
          </a:stretch>
        </p:blipFill>
        <p:spPr>
          <a:xfrm>
            <a:off x="624746" y="3081462"/>
            <a:ext cx="11056098" cy="1101329"/>
          </a:xfrm>
        </p:spPr>
      </p:pic>
      <p:sp>
        <p:nvSpPr>
          <p:cNvPr id="4" name="Slide Number Placeholder 3">
            <a:extLst>
              <a:ext uri="{FF2B5EF4-FFF2-40B4-BE49-F238E27FC236}">
                <a16:creationId xmlns:a16="http://schemas.microsoft.com/office/drawing/2014/main" id="{577D20EE-6A4F-F6D5-AEC8-B06F11E8F3DA}"/>
              </a:ext>
            </a:extLst>
          </p:cNvPr>
          <p:cNvSpPr>
            <a:spLocks noGrp="1"/>
          </p:cNvSpPr>
          <p:nvPr>
            <p:ph type="sldNum" sz="quarter" idx="12"/>
          </p:nvPr>
        </p:nvSpPr>
        <p:spPr/>
        <p:txBody>
          <a:bodyPr/>
          <a:lstStyle/>
          <a:p>
            <a:fld id="{D8DA9DAA-006C-4F4B-980E-E3DF019B24E2}" type="slidenum">
              <a:rPr lang="en-US" smtClean="0"/>
              <a:t>35</a:t>
            </a:fld>
            <a:endParaRPr lang="en-US"/>
          </a:p>
        </p:txBody>
      </p:sp>
    </p:spTree>
    <p:extLst>
      <p:ext uri="{BB962C8B-B14F-4D97-AF65-F5344CB8AC3E}">
        <p14:creationId xmlns:p14="http://schemas.microsoft.com/office/powerpoint/2010/main" val="2815074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6B64-0BFF-5967-7D01-F31710870101}"/>
              </a:ext>
            </a:extLst>
          </p:cNvPr>
          <p:cNvSpPr>
            <a:spLocks noGrp="1"/>
          </p:cNvSpPr>
          <p:nvPr>
            <p:ph type="ctrTitle"/>
          </p:nvPr>
        </p:nvSpPr>
        <p:spPr>
          <a:xfrm>
            <a:off x="1066800" y="616524"/>
            <a:ext cx="9144000" cy="716165"/>
          </a:xfrm>
        </p:spPr>
        <p:txBody>
          <a:bodyPr>
            <a:normAutofit/>
          </a:bodyPr>
          <a:lstStyle/>
          <a:p>
            <a:r>
              <a:rPr lang="en-US" sz="3200"/>
              <a:t>Cameron Adler Contributions-</a:t>
            </a:r>
          </a:p>
        </p:txBody>
      </p:sp>
      <p:sp>
        <p:nvSpPr>
          <p:cNvPr id="3" name="Subtitle 2">
            <a:extLst>
              <a:ext uri="{FF2B5EF4-FFF2-40B4-BE49-F238E27FC236}">
                <a16:creationId xmlns:a16="http://schemas.microsoft.com/office/drawing/2014/main" id="{08B2B0D6-530E-2C47-01F3-1E69429FA4B7}"/>
              </a:ext>
            </a:extLst>
          </p:cNvPr>
          <p:cNvSpPr>
            <a:spLocks noGrp="1"/>
          </p:cNvSpPr>
          <p:nvPr>
            <p:ph type="subTitle" idx="1"/>
          </p:nvPr>
        </p:nvSpPr>
        <p:spPr>
          <a:xfrm>
            <a:off x="1066800" y="1481409"/>
            <a:ext cx="9144000" cy="4082812"/>
          </a:xfrm>
        </p:spPr>
        <p:txBody>
          <a:bodyPr vert="horz" lIns="91440" tIns="45720" rIns="91440" bIns="45720" rtlCol="0" anchor="t">
            <a:normAutofit/>
          </a:bodyPr>
          <a:lstStyle/>
          <a:p>
            <a:r>
              <a:rPr lang="en-US"/>
              <a:t>-Implemented word list and random word selection into version that uses pygame</a:t>
            </a:r>
          </a:p>
          <a:p>
            <a:r>
              <a:rPr lang="en-US"/>
              <a:t>-Discovered two minor bugs (ability to enter another guess after correct guess has been entered, second occurrence of letter in guess being marked as yellow when the only correct occurrence has already been marked as green elsewhere in same guess)</a:t>
            </a:r>
          </a:p>
        </p:txBody>
      </p:sp>
    </p:spTree>
    <p:extLst>
      <p:ext uri="{BB962C8B-B14F-4D97-AF65-F5344CB8AC3E}">
        <p14:creationId xmlns:p14="http://schemas.microsoft.com/office/powerpoint/2010/main" val="364910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A9860824-E938-D495-15BD-6917EDDAD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A46B3-7C3B-DD2D-E1FA-D069FD68BB59}"/>
              </a:ext>
            </a:extLst>
          </p:cNvPr>
          <p:cNvSpPr>
            <a:spLocks noGrp="1"/>
          </p:cNvSpPr>
          <p:nvPr>
            <p:ph type="title"/>
          </p:nvPr>
        </p:nvSpPr>
        <p:spPr>
          <a:xfrm>
            <a:off x="838200" y="500062"/>
            <a:ext cx="11736091" cy="1325563"/>
          </a:xfrm>
        </p:spPr>
        <p:txBody>
          <a:bodyPr>
            <a:normAutofit/>
          </a:bodyPr>
          <a:lstStyle/>
          <a:p>
            <a:r>
              <a:rPr lang="en-US"/>
              <a:t>Cameron Adler (</a:t>
            </a:r>
            <a:r>
              <a:rPr lang="en-US" err="1"/>
              <a:t>github</a:t>
            </a:r>
            <a:r>
              <a:rPr lang="en-US"/>
              <a:t>: ca748420)</a:t>
            </a:r>
            <a:br>
              <a:rPr lang="en-US"/>
            </a:br>
            <a:r>
              <a:rPr lang="en-US" sz="2200"/>
              <a:t>https://github.com/OU-CS3560/s24-wordle-fibble-3</a:t>
            </a:r>
          </a:p>
        </p:txBody>
      </p:sp>
      <p:sp>
        <p:nvSpPr>
          <p:cNvPr id="3" name="Content Placeholder 2">
            <a:extLst>
              <a:ext uri="{FF2B5EF4-FFF2-40B4-BE49-F238E27FC236}">
                <a16:creationId xmlns:a16="http://schemas.microsoft.com/office/drawing/2014/main" id="{0201EA58-9EB9-D451-3A49-E2F01F590F9F}"/>
              </a:ext>
            </a:extLst>
          </p:cNvPr>
          <p:cNvSpPr>
            <a:spLocks noGrp="1"/>
          </p:cNvSpPr>
          <p:nvPr>
            <p:ph idx="1"/>
          </p:nvPr>
        </p:nvSpPr>
        <p:spPr>
          <a:xfrm>
            <a:off x="838200" y="2419726"/>
            <a:ext cx="10515600" cy="3757237"/>
          </a:xfrm>
        </p:spPr>
        <p:txBody>
          <a:bodyPr vert="horz" lIns="91440" tIns="45720" rIns="91440" bIns="45720" rtlCol="0" anchor="t">
            <a:normAutofit/>
          </a:bodyPr>
          <a:lstStyle/>
          <a:p>
            <a:r>
              <a:rPr lang="en-US"/>
              <a:t>Commit # 26</a:t>
            </a:r>
          </a:p>
        </p:txBody>
      </p:sp>
      <p:sp>
        <p:nvSpPr>
          <p:cNvPr id="4" name="Slide Number Placeholder 3">
            <a:extLst>
              <a:ext uri="{FF2B5EF4-FFF2-40B4-BE49-F238E27FC236}">
                <a16:creationId xmlns:a16="http://schemas.microsoft.com/office/drawing/2014/main" id="{854C4D54-0755-5475-8325-9E9C42C6CD51}"/>
              </a:ext>
            </a:extLst>
          </p:cNvPr>
          <p:cNvSpPr>
            <a:spLocks noGrp="1"/>
          </p:cNvSpPr>
          <p:nvPr>
            <p:ph type="sldNum" sz="quarter" idx="12"/>
          </p:nvPr>
        </p:nvSpPr>
        <p:spPr/>
        <p:txBody>
          <a:bodyPr/>
          <a:lstStyle/>
          <a:p>
            <a:fld id="{D8DA9DAA-006C-4F4B-980E-E3DF019B24E2}" type="slidenum">
              <a:rPr lang="en-US" smtClean="0"/>
              <a:t>37</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57C18909-B183-86DA-93F0-3A2C6617F34B}"/>
              </a:ext>
            </a:extLst>
          </p:cNvPr>
          <p:cNvPicPr>
            <a:picLocks noChangeAspect="1"/>
          </p:cNvPicPr>
          <p:nvPr/>
        </p:nvPicPr>
        <p:blipFill>
          <a:blip r:embed="rId2"/>
          <a:stretch>
            <a:fillRect/>
          </a:stretch>
        </p:blipFill>
        <p:spPr>
          <a:xfrm>
            <a:off x="943964" y="3071184"/>
            <a:ext cx="10318450" cy="672500"/>
          </a:xfrm>
          <a:prstGeom prst="rect">
            <a:avLst/>
          </a:prstGeom>
        </p:spPr>
      </p:pic>
    </p:spTree>
    <p:extLst>
      <p:ext uri="{BB962C8B-B14F-4D97-AF65-F5344CB8AC3E}">
        <p14:creationId xmlns:p14="http://schemas.microsoft.com/office/powerpoint/2010/main" val="3750409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4764-7D07-81D8-0D61-9AF071F1A630}"/>
              </a:ext>
            </a:extLst>
          </p:cNvPr>
          <p:cNvSpPr>
            <a:spLocks noGrp="1"/>
          </p:cNvSpPr>
          <p:nvPr>
            <p:ph type="title"/>
          </p:nvPr>
        </p:nvSpPr>
        <p:spPr/>
        <p:txBody>
          <a:bodyPr/>
          <a:lstStyle/>
          <a:p>
            <a:r>
              <a:rPr lang="en-US"/>
              <a:t>Daniel Grimes contributions</a:t>
            </a:r>
          </a:p>
        </p:txBody>
      </p:sp>
      <p:sp>
        <p:nvSpPr>
          <p:cNvPr id="3" name="Content Placeholder 2">
            <a:extLst>
              <a:ext uri="{FF2B5EF4-FFF2-40B4-BE49-F238E27FC236}">
                <a16:creationId xmlns:a16="http://schemas.microsoft.com/office/drawing/2014/main" id="{3F168F30-7402-601E-BB7C-FB31FDB61AAB}"/>
              </a:ext>
            </a:extLst>
          </p:cNvPr>
          <p:cNvSpPr>
            <a:spLocks noGrp="1"/>
          </p:cNvSpPr>
          <p:nvPr>
            <p:ph idx="1"/>
          </p:nvPr>
        </p:nvSpPr>
        <p:spPr/>
        <p:txBody>
          <a:bodyPr vert="horz" lIns="91440" tIns="45720" rIns="91440" bIns="45720" rtlCol="0" anchor="t">
            <a:normAutofit/>
          </a:bodyPr>
          <a:lstStyle/>
          <a:p>
            <a:r>
              <a:rPr lang="en-US"/>
              <a:t>Branched off into the development of a </a:t>
            </a:r>
            <a:r>
              <a:rPr lang="en-US" err="1"/>
              <a:t>PyGame</a:t>
            </a:r>
            <a:r>
              <a:rPr lang="en-US"/>
              <a:t> GUI, as this allows for more customization and a cleaner setup</a:t>
            </a:r>
          </a:p>
          <a:p>
            <a:r>
              <a:rPr lang="en-US"/>
              <a:t>Set fonts and colors of the GUI along with getting the correct colors to show behind each letter</a:t>
            </a:r>
          </a:p>
          <a:p>
            <a:r>
              <a:rPr lang="en-US"/>
              <a:t>Testing and revision of the original implementation that was used </a:t>
            </a:r>
          </a:p>
          <a:p>
            <a:r>
              <a:rPr lang="en-US"/>
              <a:t>Commits pushed to </a:t>
            </a:r>
            <a:r>
              <a:rPr lang="en-US" err="1"/>
              <a:t>github</a:t>
            </a:r>
            <a:r>
              <a:rPr lang="en-US"/>
              <a:t> repo</a:t>
            </a:r>
          </a:p>
        </p:txBody>
      </p:sp>
      <p:sp>
        <p:nvSpPr>
          <p:cNvPr id="4" name="Slide Number Placeholder 3">
            <a:extLst>
              <a:ext uri="{FF2B5EF4-FFF2-40B4-BE49-F238E27FC236}">
                <a16:creationId xmlns:a16="http://schemas.microsoft.com/office/drawing/2014/main" id="{DDEA5E69-F69E-82A7-D406-430385BC8905}"/>
              </a:ext>
            </a:extLst>
          </p:cNvPr>
          <p:cNvSpPr>
            <a:spLocks noGrp="1"/>
          </p:cNvSpPr>
          <p:nvPr>
            <p:ph type="sldNum" sz="quarter" idx="12"/>
          </p:nvPr>
        </p:nvSpPr>
        <p:spPr/>
        <p:txBody>
          <a:bodyPr/>
          <a:lstStyle/>
          <a:p>
            <a:fld id="{D8DA9DAA-006C-4F4B-980E-E3DF019B24E2}" type="slidenum">
              <a:rPr lang="en-US" smtClean="0"/>
              <a:t>38</a:t>
            </a:fld>
            <a:endParaRPr lang="en-US"/>
          </a:p>
        </p:txBody>
      </p:sp>
    </p:spTree>
    <p:extLst>
      <p:ext uri="{BB962C8B-B14F-4D97-AF65-F5344CB8AC3E}">
        <p14:creationId xmlns:p14="http://schemas.microsoft.com/office/powerpoint/2010/main" val="3306875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B5BF5-481F-5030-67AF-33B60E40648D}"/>
              </a:ext>
            </a:extLst>
          </p:cNvPr>
          <p:cNvSpPr>
            <a:spLocks noGrp="1"/>
          </p:cNvSpPr>
          <p:nvPr>
            <p:ph type="ctrTitle"/>
          </p:nvPr>
        </p:nvSpPr>
        <p:spPr/>
        <p:txBody>
          <a:bodyPr/>
          <a:lstStyle/>
          <a:p>
            <a:r>
              <a:rPr lang="en-US" err="1"/>
              <a:t>CheckPoint</a:t>
            </a:r>
            <a:r>
              <a:rPr lang="en-US"/>
              <a:t> 3</a:t>
            </a:r>
          </a:p>
        </p:txBody>
      </p:sp>
      <p:sp>
        <p:nvSpPr>
          <p:cNvPr id="3" name="Subtitle 2">
            <a:extLst>
              <a:ext uri="{FF2B5EF4-FFF2-40B4-BE49-F238E27FC236}">
                <a16:creationId xmlns:a16="http://schemas.microsoft.com/office/drawing/2014/main" id="{D5D555CB-32CF-F25F-7B9D-749103BFF7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928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err="1"/>
              <a:t>CheckPoint</a:t>
            </a:r>
            <a:r>
              <a:rPr lang="en-US"/>
              <a:t> 1</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4</a:t>
            </a:fld>
            <a:endParaRPr lang="en-US"/>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005941992"/>
              </p:ext>
            </p:extLst>
          </p:nvPr>
        </p:nvGraphicFramePr>
        <p:xfrm>
          <a:off x="162870" y="1128119"/>
          <a:ext cx="11868728" cy="4329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1" name="Picture 90" descr="A person in a sweater&#10;&#10;Description automatically generated">
            <a:extLst>
              <a:ext uri="{FF2B5EF4-FFF2-40B4-BE49-F238E27FC236}">
                <a16:creationId xmlns:a16="http://schemas.microsoft.com/office/drawing/2014/main" id="{4C2B49AF-D2B7-3C9D-C8E6-7268005664EB}"/>
              </a:ext>
            </a:extLst>
          </p:cNvPr>
          <p:cNvPicPr>
            <a:picLocks noChangeAspect="1"/>
          </p:cNvPicPr>
          <p:nvPr/>
        </p:nvPicPr>
        <p:blipFill rotWithShape="1">
          <a:blip r:embed="rId7"/>
          <a:srcRect l="5000" r="-5000" b="20313"/>
          <a:stretch/>
        </p:blipFill>
        <p:spPr>
          <a:xfrm>
            <a:off x="10242836" y="1579472"/>
            <a:ext cx="1953792" cy="2521250"/>
          </a:xfrm>
          <a:prstGeom prst="rect">
            <a:avLst/>
          </a:prstGeom>
        </p:spPr>
      </p:pic>
      <p:pic>
        <p:nvPicPr>
          <p:cNvPr id="40" name="Picture 39" descr="A person with long hair smiling&#10;&#10;Description automatically generated">
            <a:extLst>
              <a:ext uri="{FF2B5EF4-FFF2-40B4-BE49-F238E27FC236}">
                <a16:creationId xmlns:a16="http://schemas.microsoft.com/office/drawing/2014/main" id="{3A24CF82-1E4E-883C-207E-5D5DCD57ADD6}"/>
              </a:ext>
            </a:extLst>
          </p:cNvPr>
          <p:cNvPicPr>
            <a:picLocks noChangeAspect="1"/>
          </p:cNvPicPr>
          <p:nvPr/>
        </p:nvPicPr>
        <p:blipFill>
          <a:blip r:embed="rId8"/>
          <a:stretch>
            <a:fillRect/>
          </a:stretch>
        </p:blipFill>
        <p:spPr>
          <a:xfrm>
            <a:off x="5477556" y="1619930"/>
            <a:ext cx="2162176" cy="2486027"/>
          </a:xfrm>
          <a:prstGeom prst="rect">
            <a:avLst/>
          </a:prstGeom>
        </p:spPr>
      </p:pic>
    </p:spTree>
    <p:extLst>
      <p:ext uri="{BB962C8B-B14F-4D97-AF65-F5344CB8AC3E}">
        <p14:creationId xmlns:p14="http://schemas.microsoft.com/office/powerpoint/2010/main" val="2270028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5FCB-5085-0EB5-4E25-DED37D709D30}"/>
              </a:ext>
            </a:extLst>
          </p:cNvPr>
          <p:cNvSpPr>
            <a:spLocks noGrp="1"/>
          </p:cNvSpPr>
          <p:nvPr>
            <p:ph type="ctrTitle"/>
          </p:nvPr>
        </p:nvSpPr>
        <p:spPr>
          <a:xfrm>
            <a:off x="6391650" y="325877"/>
            <a:ext cx="4434840" cy="510474"/>
          </a:xfrm>
        </p:spPr>
        <p:txBody>
          <a:bodyPr>
            <a:normAutofit fontScale="90000"/>
          </a:bodyPr>
          <a:lstStyle/>
          <a:p>
            <a:r>
              <a:rPr lang="en-US"/>
              <a:t>Past Period Work</a:t>
            </a:r>
          </a:p>
        </p:txBody>
      </p:sp>
      <p:sp>
        <p:nvSpPr>
          <p:cNvPr id="3" name="Subtitle 2">
            <a:extLst>
              <a:ext uri="{FF2B5EF4-FFF2-40B4-BE49-F238E27FC236}">
                <a16:creationId xmlns:a16="http://schemas.microsoft.com/office/drawing/2014/main" id="{29317D6F-DB46-4514-4654-A9E6CCA5A3E4}"/>
              </a:ext>
            </a:extLst>
          </p:cNvPr>
          <p:cNvSpPr>
            <a:spLocks noGrp="1"/>
          </p:cNvSpPr>
          <p:nvPr>
            <p:ph type="subTitle" idx="1"/>
          </p:nvPr>
        </p:nvSpPr>
        <p:spPr>
          <a:xfrm>
            <a:off x="6391655" y="983225"/>
            <a:ext cx="4434835" cy="5548897"/>
          </a:xfrm>
        </p:spPr>
        <p:txBody>
          <a:bodyPr vert="horz" lIns="91440" tIns="45720" rIns="91440" bIns="45720" rtlCol="0" anchor="t">
            <a:normAutofit fontScale="92500" lnSpcReduction="10000"/>
          </a:bodyPr>
          <a:lstStyle/>
          <a:p>
            <a:r>
              <a:rPr lang="en-US"/>
              <a:t>Arthur Ward – fixed a bug where feedback from a guess would result in two letters being highlighted yellow in word when only one should have been</a:t>
            </a:r>
          </a:p>
          <a:p>
            <a:r>
              <a:rPr lang="en-US"/>
              <a:t>Adam </a:t>
            </a:r>
            <a:r>
              <a:rPr lang="en-US" err="1"/>
              <a:t>Rajkotwala</a:t>
            </a:r>
            <a:r>
              <a:rPr lang="en-US"/>
              <a:t> – Began </a:t>
            </a:r>
            <a:r>
              <a:rPr lang="en-US" err="1"/>
              <a:t>pyscript</a:t>
            </a:r>
            <a:r>
              <a:rPr lang="en-US"/>
              <a:t> implementation so that the game will be playable in a browser. Fixed word list, made sure that it only includes real words.</a:t>
            </a:r>
          </a:p>
          <a:p>
            <a:r>
              <a:rPr lang="en-US"/>
              <a:t>Kofi Asante – Worked on improving the game logic by adding features suitable to how wordle works.</a:t>
            </a:r>
          </a:p>
          <a:p>
            <a:r>
              <a:rPr lang="en-US"/>
              <a:t>Daniel Grimes – implementation of the keyboard system at the bottom of the display, small bug fixing, and static analysis fixes</a:t>
            </a:r>
          </a:p>
          <a:p>
            <a:r>
              <a:rPr lang="en-US"/>
              <a:t>Cameron Adler – Worked on prototype on-screen keyboard and ensured game ran efficiently</a:t>
            </a:r>
          </a:p>
        </p:txBody>
      </p:sp>
      <p:sp>
        <p:nvSpPr>
          <p:cNvPr id="4" name="Footer Placeholder 3">
            <a:extLst>
              <a:ext uri="{FF2B5EF4-FFF2-40B4-BE49-F238E27FC236}">
                <a16:creationId xmlns:a16="http://schemas.microsoft.com/office/drawing/2014/main" id="{FFBA1F75-8EBC-2AF5-76FD-3C27D37452BC}"/>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7FF20147-AD86-7C3C-8AEA-87A7F264AE4C}"/>
              </a:ext>
            </a:extLst>
          </p:cNvPr>
          <p:cNvSpPr>
            <a:spLocks noGrp="1"/>
          </p:cNvSpPr>
          <p:nvPr>
            <p:ph type="sldNum" sz="quarter" idx="12"/>
          </p:nvPr>
        </p:nvSpPr>
        <p:spPr/>
        <p:txBody>
          <a:bodyPr/>
          <a:lstStyle/>
          <a:p>
            <a:fld id="{D8DA9DAA-006C-4F4B-980E-E3DF019B24E2}" type="slidenum">
              <a:rPr lang="en-US" smtClean="0"/>
              <a:pPr/>
              <a:t>40</a:t>
            </a:fld>
            <a:endParaRPr lang="en-US"/>
          </a:p>
        </p:txBody>
      </p:sp>
      <p:pic>
        <p:nvPicPr>
          <p:cNvPr id="8" name="Picture Placeholder 7" descr="A circular illustration of a snake&#10;&#10;Description automatically generated">
            <a:extLst>
              <a:ext uri="{FF2B5EF4-FFF2-40B4-BE49-F238E27FC236}">
                <a16:creationId xmlns:a16="http://schemas.microsoft.com/office/drawing/2014/main" id="{D780AB14-2D20-E871-9ECF-FCEFD5E28E8D}"/>
              </a:ext>
            </a:extLst>
          </p:cNvPr>
          <p:cNvPicPr>
            <a:picLocks noGrp="1" noChangeAspect="1"/>
          </p:cNvPicPr>
          <p:nvPr>
            <p:ph type="pic" sz="quarter" idx="13"/>
          </p:nvPr>
        </p:nvPicPr>
        <p:blipFill>
          <a:blip r:embed="rId2"/>
          <a:srcRect l="8325" r="8325"/>
          <a:stretch>
            <a:fillRect/>
          </a:stretch>
        </p:blipFill>
        <p:spPr/>
      </p:pic>
    </p:spTree>
    <p:extLst>
      <p:ext uri="{BB962C8B-B14F-4D97-AF65-F5344CB8AC3E}">
        <p14:creationId xmlns:p14="http://schemas.microsoft.com/office/powerpoint/2010/main" val="2894876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5974-523C-B7DB-65EB-39C8F3E1C041}"/>
              </a:ext>
            </a:extLst>
          </p:cNvPr>
          <p:cNvSpPr>
            <a:spLocks noGrp="1"/>
          </p:cNvSpPr>
          <p:nvPr>
            <p:ph type="ctrTitle"/>
          </p:nvPr>
        </p:nvSpPr>
        <p:spPr>
          <a:xfrm>
            <a:off x="6391650" y="471597"/>
            <a:ext cx="4434840" cy="365125"/>
          </a:xfrm>
        </p:spPr>
        <p:txBody>
          <a:bodyPr>
            <a:normAutofit fontScale="90000"/>
          </a:bodyPr>
          <a:lstStyle/>
          <a:p>
            <a:r>
              <a:rPr lang="en-US"/>
              <a:t>Next Period Work</a:t>
            </a:r>
          </a:p>
        </p:txBody>
      </p:sp>
      <p:sp>
        <p:nvSpPr>
          <p:cNvPr id="3" name="Subtitle 2">
            <a:extLst>
              <a:ext uri="{FF2B5EF4-FFF2-40B4-BE49-F238E27FC236}">
                <a16:creationId xmlns:a16="http://schemas.microsoft.com/office/drawing/2014/main" id="{F85A650E-E1D5-0E0C-7D07-4F0B2D4AB850}"/>
              </a:ext>
            </a:extLst>
          </p:cNvPr>
          <p:cNvSpPr>
            <a:spLocks noGrp="1"/>
          </p:cNvSpPr>
          <p:nvPr>
            <p:ph type="subTitle" idx="1"/>
          </p:nvPr>
        </p:nvSpPr>
        <p:spPr>
          <a:xfrm>
            <a:off x="6391650" y="998564"/>
            <a:ext cx="4434835" cy="5357786"/>
          </a:xfrm>
        </p:spPr>
        <p:txBody>
          <a:bodyPr vert="horz" lIns="91440" tIns="45720" rIns="91440" bIns="45720" rtlCol="0" anchor="t">
            <a:normAutofit fontScale="92500" lnSpcReduction="10000"/>
          </a:bodyPr>
          <a:lstStyle/>
          <a:p>
            <a:r>
              <a:rPr lang="en-US"/>
              <a:t>Arthur Ward – Continue to work on general UI + assist in adding any other features necessary to the core game</a:t>
            </a:r>
          </a:p>
          <a:p>
            <a:r>
              <a:rPr lang="en-US"/>
              <a:t>Adam </a:t>
            </a:r>
            <a:r>
              <a:rPr lang="en-US" err="1"/>
              <a:t>Rajkotwala</a:t>
            </a:r>
            <a:r>
              <a:rPr lang="en-US"/>
              <a:t> – Continue to experiment with different methods of playing the game in a browser and work on getting it hosted live somewhere so that it is playable for everyone.</a:t>
            </a:r>
          </a:p>
          <a:p>
            <a:r>
              <a:rPr lang="en-US"/>
              <a:t>Kofi Asante – Work on improving the game logic and attempt to make the UI look prettier</a:t>
            </a:r>
          </a:p>
          <a:p>
            <a:r>
              <a:rPr lang="en-US"/>
              <a:t>Daniel Grimes – begin to work on adding unique features for our project along with development of the AI</a:t>
            </a:r>
          </a:p>
          <a:p>
            <a:r>
              <a:rPr lang="en-US"/>
              <a:t>Cameron Adler – Research/test different options for AI and make any necessary quality/cosmetic improvements</a:t>
            </a:r>
          </a:p>
        </p:txBody>
      </p:sp>
      <p:sp>
        <p:nvSpPr>
          <p:cNvPr id="4" name="Footer Placeholder 3">
            <a:extLst>
              <a:ext uri="{FF2B5EF4-FFF2-40B4-BE49-F238E27FC236}">
                <a16:creationId xmlns:a16="http://schemas.microsoft.com/office/drawing/2014/main" id="{71C550A7-B35C-7D5F-CBF5-CB309252515B}"/>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10E5DDA-B2FC-91B3-7B18-BE5A6EF42F8D}"/>
              </a:ext>
            </a:extLst>
          </p:cNvPr>
          <p:cNvSpPr>
            <a:spLocks noGrp="1"/>
          </p:cNvSpPr>
          <p:nvPr>
            <p:ph type="sldNum" sz="quarter" idx="12"/>
          </p:nvPr>
        </p:nvSpPr>
        <p:spPr/>
        <p:txBody>
          <a:bodyPr/>
          <a:lstStyle/>
          <a:p>
            <a:fld id="{D8DA9DAA-006C-4F4B-980E-E3DF019B24E2}" type="slidenum">
              <a:rPr lang="en-US" smtClean="0"/>
              <a:pPr/>
              <a:t>41</a:t>
            </a:fld>
            <a:endParaRPr lang="en-US"/>
          </a:p>
        </p:txBody>
      </p:sp>
      <p:pic>
        <p:nvPicPr>
          <p:cNvPr id="8" name="Picture Placeholder 7" descr="A person sitting at a desk with a computer&#10;&#10;Description automatically generated">
            <a:extLst>
              <a:ext uri="{FF2B5EF4-FFF2-40B4-BE49-F238E27FC236}">
                <a16:creationId xmlns:a16="http://schemas.microsoft.com/office/drawing/2014/main" id="{932049F6-9E2E-FD38-7F93-EA8824C02395}"/>
              </a:ext>
            </a:extLst>
          </p:cNvPr>
          <p:cNvPicPr>
            <a:picLocks noGrp="1" noChangeAspect="1"/>
          </p:cNvPicPr>
          <p:nvPr>
            <p:ph type="pic" sz="quarter" idx="13"/>
          </p:nvPr>
        </p:nvPicPr>
        <p:blipFill>
          <a:blip r:embed="rId2"/>
          <a:srcRect l="25504" r="25504"/>
          <a:stretch>
            <a:fillRect/>
          </a:stretch>
        </p:blipFill>
        <p:spPr/>
      </p:pic>
    </p:spTree>
    <p:extLst>
      <p:ext uri="{BB962C8B-B14F-4D97-AF65-F5344CB8AC3E}">
        <p14:creationId xmlns:p14="http://schemas.microsoft.com/office/powerpoint/2010/main" val="2047039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3815-F8F5-0E92-2C71-BBE5B2B00EB1}"/>
              </a:ext>
            </a:extLst>
          </p:cNvPr>
          <p:cNvSpPr>
            <a:spLocks noGrp="1"/>
          </p:cNvSpPr>
          <p:nvPr>
            <p:ph type="title"/>
          </p:nvPr>
        </p:nvSpPr>
        <p:spPr/>
        <p:txBody>
          <a:bodyPr/>
          <a:lstStyle/>
          <a:p>
            <a:pPr algn="ctr"/>
            <a:r>
              <a:rPr lang="en-US" err="1"/>
              <a:t>RoadBlocks</a:t>
            </a:r>
            <a:endParaRPr lang="en-US"/>
          </a:p>
        </p:txBody>
      </p:sp>
      <p:sp>
        <p:nvSpPr>
          <p:cNvPr id="3" name="Footer Placeholder 2">
            <a:extLst>
              <a:ext uri="{FF2B5EF4-FFF2-40B4-BE49-F238E27FC236}">
                <a16:creationId xmlns:a16="http://schemas.microsoft.com/office/drawing/2014/main" id="{B508B09B-83D8-846B-5592-53E4CEEAD42E}"/>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5EFF17FE-9D7D-24B7-8938-E314A3DE9E57}"/>
              </a:ext>
            </a:extLst>
          </p:cNvPr>
          <p:cNvSpPr>
            <a:spLocks noGrp="1"/>
          </p:cNvSpPr>
          <p:nvPr>
            <p:ph type="sldNum" sz="quarter" idx="12"/>
          </p:nvPr>
        </p:nvSpPr>
        <p:spPr/>
        <p:txBody>
          <a:bodyPr/>
          <a:lstStyle/>
          <a:p>
            <a:fld id="{D8DA9DAA-006C-4F4B-980E-E3DF019B24E2}" type="slidenum">
              <a:rPr lang="en-US" smtClean="0"/>
              <a:t>42</a:t>
            </a:fld>
            <a:endParaRPr lang="en-US"/>
          </a:p>
        </p:txBody>
      </p:sp>
      <p:sp>
        <p:nvSpPr>
          <p:cNvPr id="9" name="TextBox 8">
            <a:extLst>
              <a:ext uri="{FF2B5EF4-FFF2-40B4-BE49-F238E27FC236}">
                <a16:creationId xmlns:a16="http://schemas.microsoft.com/office/drawing/2014/main" id="{4F07C5A3-B0F1-349C-D8F6-1A3860CFF66C}"/>
              </a:ext>
            </a:extLst>
          </p:cNvPr>
          <p:cNvSpPr txBox="1"/>
          <p:nvPr/>
        </p:nvSpPr>
        <p:spPr>
          <a:xfrm>
            <a:off x="954157" y="1341783"/>
            <a:ext cx="10734260" cy="2031325"/>
          </a:xfrm>
          <a:prstGeom prst="rect">
            <a:avLst/>
          </a:prstGeom>
          <a:noFill/>
        </p:spPr>
        <p:txBody>
          <a:bodyPr wrap="square" lIns="91440" tIns="45720" rIns="91440" bIns="45720" anchor="t">
            <a:spAutoFit/>
          </a:bodyPr>
          <a:lstStyle/>
          <a:p>
            <a:r>
              <a:rPr lang="en-US"/>
              <a:t>Potential upcoming roadblocks include:</a:t>
            </a:r>
          </a:p>
          <a:p>
            <a:endParaRPr lang="en-US"/>
          </a:p>
          <a:p>
            <a:r>
              <a:rPr lang="en-US"/>
              <a:t>-Making/creating an AI capable of playing Wordle</a:t>
            </a:r>
          </a:p>
          <a:p>
            <a:endParaRPr lang="en-US"/>
          </a:p>
          <a:p>
            <a:r>
              <a:rPr lang="en-US"/>
              <a:t>-Continuing to polish project gameplay and UI</a:t>
            </a:r>
          </a:p>
          <a:p>
            <a:endParaRPr lang="en-US"/>
          </a:p>
          <a:p>
            <a:r>
              <a:rPr lang="en-US"/>
              <a:t>-Becoming familiar with and learning how to get the game on a web browser</a:t>
            </a:r>
          </a:p>
        </p:txBody>
      </p:sp>
    </p:spTree>
    <p:extLst>
      <p:ext uri="{BB962C8B-B14F-4D97-AF65-F5344CB8AC3E}">
        <p14:creationId xmlns:p14="http://schemas.microsoft.com/office/powerpoint/2010/main" val="2478607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3815-F8F5-0E92-2C71-BBE5B2B00EB1}"/>
              </a:ext>
            </a:extLst>
          </p:cNvPr>
          <p:cNvSpPr>
            <a:spLocks noGrp="1"/>
          </p:cNvSpPr>
          <p:nvPr>
            <p:ph type="title"/>
          </p:nvPr>
        </p:nvSpPr>
        <p:spPr/>
        <p:txBody>
          <a:bodyPr/>
          <a:lstStyle/>
          <a:p>
            <a:pPr algn="ctr"/>
            <a:r>
              <a:rPr lang="en-US"/>
              <a:t>Toolkits</a:t>
            </a:r>
          </a:p>
        </p:txBody>
      </p:sp>
      <p:sp>
        <p:nvSpPr>
          <p:cNvPr id="3" name="Footer Placeholder 2">
            <a:extLst>
              <a:ext uri="{FF2B5EF4-FFF2-40B4-BE49-F238E27FC236}">
                <a16:creationId xmlns:a16="http://schemas.microsoft.com/office/drawing/2014/main" id="{B508B09B-83D8-846B-5592-53E4CEEAD42E}"/>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5EFF17FE-9D7D-24B7-8938-E314A3DE9E57}"/>
              </a:ext>
            </a:extLst>
          </p:cNvPr>
          <p:cNvSpPr>
            <a:spLocks noGrp="1"/>
          </p:cNvSpPr>
          <p:nvPr>
            <p:ph type="sldNum" sz="quarter" idx="12"/>
          </p:nvPr>
        </p:nvSpPr>
        <p:spPr/>
        <p:txBody>
          <a:bodyPr/>
          <a:lstStyle/>
          <a:p>
            <a:fld id="{D8DA9DAA-006C-4F4B-980E-E3DF019B24E2}" type="slidenum">
              <a:rPr lang="en-US" smtClean="0"/>
              <a:t>43</a:t>
            </a:fld>
            <a:endParaRPr lang="en-US"/>
          </a:p>
        </p:txBody>
      </p:sp>
      <p:sp>
        <p:nvSpPr>
          <p:cNvPr id="9" name="TextBox 8">
            <a:extLst>
              <a:ext uri="{FF2B5EF4-FFF2-40B4-BE49-F238E27FC236}">
                <a16:creationId xmlns:a16="http://schemas.microsoft.com/office/drawing/2014/main" id="{4F07C5A3-B0F1-349C-D8F6-1A3860CFF66C}"/>
              </a:ext>
            </a:extLst>
          </p:cNvPr>
          <p:cNvSpPr txBox="1"/>
          <p:nvPr/>
        </p:nvSpPr>
        <p:spPr>
          <a:xfrm>
            <a:off x="954157" y="1341783"/>
            <a:ext cx="10734260" cy="3970318"/>
          </a:xfrm>
          <a:prstGeom prst="rect">
            <a:avLst/>
          </a:prstGeom>
          <a:noFill/>
        </p:spPr>
        <p:txBody>
          <a:bodyPr wrap="square" lIns="91440" tIns="45720" rIns="91440" bIns="45720" anchor="t">
            <a:spAutoFit/>
          </a:bodyPr>
          <a:lstStyle/>
          <a:p>
            <a:r>
              <a:rPr lang="en-US"/>
              <a:t>Toolkits include:</a:t>
            </a:r>
          </a:p>
          <a:p>
            <a:endParaRPr lang="en-US"/>
          </a:p>
          <a:p>
            <a:r>
              <a:rPr lang="en-US"/>
              <a:t>IDE – Visual Studio Code (platform used to code the entire project in conjunction with </a:t>
            </a:r>
            <a:r>
              <a:rPr lang="en-US" err="1"/>
              <a:t>Github</a:t>
            </a:r>
            <a:r>
              <a:rPr lang="en-US"/>
              <a:t>)</a:t>
            </a:r>
          </a:p>
          <a:p>
            <a:endParaRPr lang="en-US"/>
          </a:p>
          <a:p>
            <a:r>
              <a:rPr lang="en-US"/>
              <a:t>Library – </a:t>
            </a:r>
            <a:r>
              <a:rPr lang="en-US" err="1"/>
              <a:t>Pygame</a:t>
            </a:r>
            <a:r>
              <a:rPr lang="en-US"/>
              <a:t> (tool used to implement functionality of game along with its UI)</a:t>
            </a:r>
          </a:p>
          <a:p>
            <a:endParaRPr lang="en-US"/>
          </a:p>
          <a:p>
            <a:r>
              <a:rPr lang="en-US"/>
              <a:t>Language – Python (easy to read and use language ideal for making Wordle)</a:t>
            </a:r>
          </a:p>
          <a:p>
            <a:endParaRPr lang="en-US"/>
          </a:p>
          <a:p>
            <a:r>
              <a:rPr lang="en-US"/>
              <a:t>File management – </a:t>
            </a:r>
            <a:r>
              <a:rPr lang="en-US" err="1"/>
              <a:t>Github</a:t>
            </a:r>
            <a:r>
              <a:rPr lang="en-US"/>
              <a:t> (allows member of the team to work on code simultaneously from different spaces by being a storage for the entire project. It also allows for easy access to past coding checkpoints)</a:t>
            </a:r>
          </a:p>
          <a:p>
            <a:endParaRPr lang="en-US"/>
          </a:p>
          <a:p>
            <a:r>
              <a:rPr lang="en-US"/>
              <a:t>Web Framework – </a:t>
            </a:r>
            <a:r>
              <a:rPr lang="en-US" err="1"/>
              <a:t>PyScript</a:t>
            </a:r>
            <a:r>
              <a:rPr lang="en-US"/>
              <a:t> (modern tool that allows for friendly communication between python and </a:t>
            </a:r>
            <a:r>
              <a:rPr lang="en-US" err="1"/>
              <a:t>javascript</a:t>
            </a:r>
            <a:r>
              <a:rPr lang="en-US"/>
              <a:t>)</a:t>
            </a:r>
          </a:p>
        </p:txBody>
      </p:sp>
    </p:spTree>
    <p:extLst>
      <p:ext uri="{BB962C8B-B14F-4D97-AF65-F5344CB8AC3E}">
        <p14:creationId xmlns:p14="http://schemas.microsoft.com/office/powerpoint/2010/main" val="990590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3815-F8F5-0E92-2C71-BBE5B2B00EB1}"/>
              </a:ext>
            </a:extLst>
          </p:cNvPr>
          <p:cNvSpPr>
            <a:spLocks noGrp="1"/>
          </p:cNvSpPr>
          <p:nvPr>
            <p:ph type="title"/>
          </p:nvPr>
        </p:nvSpPr>
        <p:spPr/>
        <p:txBody>
          <a:bodyPr/>
          <a:lstStyle/>
          <a:p>
            <a:pPr algn="ctr"/>
            <a:r>
              <a:rPr lang="en-US"/>
              <a:t>Static Analysis</a:t>
            </a:r>
          </a:p>
        </p:txBody>
      </p:sp>
      <p:sp>
        <p:nvSpPr>
          <p:cNvPr id="3" name="Footer Placeholder 2">
            <a:extLst>
              <a:ext uri="{FF2B5EF4-FFF2-40B4-BE49-F238E27FC236}">
                <a16:creationId xmlns:a16="http://schemas.microsoft.com/office/drawing/2014/main" id="{B508B09B-83D8-846B-5592-53E4CEEAD42E}"/>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5EFF17FE-9D7D-24B7-8938-E314A3DE9E57}"/>
              </a:ext>
            </a:extLst>
          </p:cNvPr>
          <p:cNvSpPr>
            <a:spLocks noGrp="1"/>
          </p:cNvSpPr>
          <p:nvPr>
            <p:ph type="sldNum" sz="quarter" idx="12"/>
          </p:nvPr>
        </p:nvSpPr>
        <p:spPr/>
        <p:txBody>
          <a:bodyPr/>
          <a:lstStyle/>
          <a:p>
            <a:fld id="{D8DA9DAA-006C-4F4B-980E-E3DF019B24E2}" type="slidenum">
              <a:rPr lang="en-US" smtClean="0"/>
              <a:t>44</a:t>
            </a:fld>
            <a:endParaRPr lang="en-US"/>
          </a:p>
        </p:txBody>
      </p:sp>
      <p:sp>
        <p:nvSpPr>
          <p:cNvPr id="5" name="TextBox 4">
            <a:extLst>
              <a:ext uri="{FF2B5EF4-FFF2-40B4-BE49-F238E27FC236}">
                <a16:creationId xmlns:a16="http://schemas.microsoft.com/office/drawing/2014/main" id="{0C1C1A83-10E6-8F59-38C6-564591D9C480}"/>
              </a:ext>
            </a:extLst>
          </p:cNvPr>
          <p:cNvSpPr txBox="1"/>
          <p:nvPr/>
        </p:nvSpPr>
        <p:spPr>
          <a:xfrm>
            <a:off x="954157" y="1341783"/>
            <a:ext cx="10734260" cy="3693319"/>
          </a:xfrm>
          <a:prstGeom prst="rect">
            <a:avLst/>
          </a:prstGeom>
          <a:noFill/>
        </p:spPr>
        <p:txBody>
          <a:bodyPr wrap="square" lIns="91440" tIns="45720" rIns="91440" bIns="45720" anchor="t">
            <a:spAutoFit/>
          </a:bodyPr>
          <a:lstStyle/>
          <a:p>
            <a:endParaRPr lang="en-US"/>
          </a:p>
          <a:p>
            <a:endParaRPr lang="en-US"/>
          </a:p>
          <a:p>
            <a:pPr algn="ctr"/>
            <a:r>
              <a:rPr lang="en-US"/>
              <a:t>(Arthur, Kofi, Adam, Cameron, Daniel)</a:t>
            </a:r>
          </a:p>
          <a:p>
            <a:endParaRPr lang="en-US"/>
          </a:p>
          <a:p>
            <a:r>
              <a:rPr lang="en-US"/>
              <a:t>All team members used the same tool for static analysis 1.(Clang). The result ended up being testing and fixing the code on a case by case basis for each error occurrence. The tool shows when an error occurs in the code. </a:t>
            </a:r>
            <a:r>
              <a:rPr lang="en-US" err="1"/>
              <a:t>Vscode</a:t>
            </a:r>
            <a:r>
              <a:rPr lang="en-US"/>
              <a:t> then would show whether or not the intended output was achieved</a:t>
            </a:r>
          </a:p>
          <a:p>
            <a:endParaRPr lang="en-US"/>
          </a:p>
          <a:p>
            <a:r>
              <a:rPr lang="en-US"/>
              <a:t>2.(</a:t>
            </a:r>
            <a:r>
              <a:rPr lang="en-US" err="1"/>
              <a:t>Pylint</a:t>
            </a:r>
            <a:r>
              <a:rPr lang="en-US"/>
              <a:t>) was also used for static analysis. This system can be run from the terminal using </a:t>
            </a:r>
            <a:r>
              <a:rPr lang="en-US" err="1"/>
              <a:t>pylint</a:t>
            </a:r>
            <a:r>
              <a:rPr lang="en-US"/>
              <a:t> &lt;filename&gt;. The </a:t>
            </a:r>
            <a:r>
              <a:rPr lang="en-US" err="1"/>
              <a:t>pylint</a:t>
            </a:r>
            <a:r>
              <a:rPr lang="en-US"/>
              <a:t> output provides error messages that begin with either (C, E, W, F) – respectively for conventional issues, errors, warnings, and fatal errors.</a:t>
            </a:r>
          </a:p>
          <a:p>
            <a:endParaRPr lang="en-US"/>
          </a:p>
        </p:txBody>
      </p:sp>
      <p:pic>
        <p:nvPicPr>
          <p:cNvPr id="7" name="Picture 6">
            <a:extLst>
              <a:ext uri="{FF2B5EF4-FFF2-40B4-BE49-F238E27FC236}">
                <a16:creationId xmlns:a16="http://schemas.microsoft.com/office/drawing/2014/main" id="{B02B68E2-0AAB-53DF-0F56-4930D7C8956E}"/>
              </a:ext>
            </a:extLst>
          </p:cNvPr>
          <p:cNvPicPr>
            <a:picLocks noChangeAspect="1"/>
          </p:cNvPicPr>
          <p:nvPr/>
        </p:nvPicPr>
        <p:blipFill>
          <a:blip r:embed="rId2"/>
          <a:stretch>
            <a:fillRect/>
          </a:stretch>
        </p:blipFill>
        <p:spPr>
          <a:xfrm>
            <a:off x="3817205" y="4860931"/>
            <a:ext cx="4793395" cy="1669591"/>
          </a:xfrm>
          <a:prstGeom prst="rect">
            <a:avLst/>
          </a:prstGeom>
        </p:spPr>
      </p:pic>
    </p:spTree>
    <p:extLst>
      <p:ext uri="{BB962C8B-B14F-4D97-AF65-F5344CB8AC3E}">
        <p14:creationId xmlns:p14="http://schemas.microsoft.com/office/powerpoint/2010/main" val="1909614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0817-5801-BD7C-0150-0922F585F3E8}"/>
              </a:ext>
            </a:extLst>
          </p:cNvPr>
          <p:cNvSpPr>
            <a:spLocks noGrp="1"/>
          </p:cNvSpPr>
          <p:nvPr>
            <p:ph type="ctrTitle"/>
          </p:nvPr>
        </p:nvSpPr>
        <p:spPr>
          <a:xfrm>
            <a:off x="6391656" y="841248"/>
            <a:ext cx="3966755" cy="1201348"/>
          </a:xfrm>
        </p:spPr>
        <p:txBody>
          <a:bodyPr>
            <a:normAutofit/>
          </a:bodyPr>
          <a:lstStyle/>
          <a:p>
            <a:r>
              <a:rPr lang="en-US" sz="4400"/>
              <a:t>Live Demo</a:t>
            </a:r>
          </a:p>
        </p:txBody>
      </p:sp>
      <p:sp>
        <p:nvSpPr>
          <p:cNvPr id="3" name="Subtitle 2">
            <a:extLst>
              <a:ext uri="{FF2B5EF4-FFF2-40B4-BE49-F238E27FC236}">
                <a16:creationId xmlns:a16="http://schemas.microsoft.com/office/drawing/2014/main" id="{DF9526CA-14DD-73A6-696C-E3C645C37B55}"/>
              </a:ext>
            </a:extLst>
          </p:cNvPr>
          <p:cNvSpPr>
            <a:spLocks noGrp="1"/>
          </p:cNvSpPr>
          <p:nvPr>
            <p:ph type="subTitle" idx="1"/>
          </p:nvPr>
        </p:nvSpPr>
        <p:spPr>
          <a:xfrm>
            <a:off x="6391656" y="2222787"/>
            <a:ext cx="4434835" cy="510474"/>
          </a:xfrm>
        </p:spPr>
        <p:txBody>
          <a:bodyPr/>
          <a:lstStyle/>
          <a:p>
            <a:r>
              <a:rPr lang="en-US"/>
              <a:t>Version 2.0</a:t>
            </a:r>
          </a:p>
        </p:txBody>
      </p:sp>
      <p:sp>
        <p:nvSpPr>
          <p:cNvPr id="4" name="Footer Placeholder 3">
            <a:extLst>
              <a:ext uri="{FF2B5EF4-FFF2-40B4-BE49-F238E27FC236}">
                <a16:creationId xmlns:a16="http://schemas.microsoft.com/office/drawing/2014/main" id="{1369E675-D19E-A223-E26D-7414A18256F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34888B2-35BA-583A-C186-AF507D51021C}"/>
              </a:ext>
            </a:extLst>
          </p:cNvPr>
          <p:cNvSpPr>
            <a:spLocks noGrp="1"/>
          </p:cNvSpPr>
          <p:nvPr>
            <p:ph type="sldNum" sz="quarter" idx="12"/>
          </p:nvPr>
        </p:nvSpPr>
        <p:spPr/>
        <p:txBody>
          <a:bodyPr/>
          <a:lstStyle/>
          <a:p>
            <a:fld id="{D8DA9DAA-006C-4F4B-980E-E3DF019B24E2}" type="slidenum">
              <a:rPr lang="en-US" smtClean="0"/>
              <a:pPr/>
              <a:t>45</a:t>
            </a:fld>
            <a:endParaRPr lang="en-US"/>
          </a:p>
        </p:txBody>
      </p:sp>
      <p:sp>
        <p:nvSpPr>
          <p:cNvPr id="6" name="Picture Placeholder 5">
            <a:extLst>
              <a:ext uri="{FF2B5EF4-FFF2-40B4-BE49-F238E27FC236}">
                <a16:creationId xmlns:a16="http://schemas.microsoft.com/office/drawing/2014/main" id="{35EB4FFA-145E-C161-4C0E-BD052B987085}"/>
              </a:ext>
            </a:extLst>
          </p:cNvPr>
          <p:cNvSpPr>
            <a:spLocks noGrp="1"/>
          </p:cNvSpPr>
          <p:nvPr>
            <p:ph type="pic" sz="quarter" idx="13"/>
          </p:nvPr>
        </p:nvSpPr>
        <p:spPr/>
        <p:txBody>
          <a:bodyPr/>
          <a:lstStyle/>
          <a:p>
            <a:endParaRPr lang="en-US"/>
          </a:p>
        </p:txBody>
      </p:sp>
      <p:pic>
        <p:nvPicPr>
          <p:cNvPr id="7" name="73272702735__D937A22E-F9CA-44D1-97BD-2803DFA25618.MOV">
            <a:hlinkClick r:id="" action="ppaction://media"/>
            <a:extLst>
              <a:ext uri="{FF2B5EF4-FFF2-40B4-BE49-F238E27FC236}">
                <a16:creationId xmlns:a16="http://schemas.microsoft.com/office/drawing/2014/main" id="{999A4995-03C6-501F-EF48-BD7C35DC62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9098" y="422362"/>
            <a:ext cx="4509956" cy="6013275"/>
          </a:xfrm>
          <a:prstGeom prst="rect">
            <a:avLst/>
          </a:prstGeom>
        </p:spPr>
      </p:pic>
    </p:spTree>
    <p:extLst>
      <p:ext uri="{BB962C8B-B14F-4D97-AF65-F5344CB8AC3E}">
        <p14:creationId xmlns:p14="http://schemas.microsoft.com/office/powerpoint/2010/main" val="223644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8100000" scaled="1"/>
        </a:gradFill>
        <a:effectLst/>
      </p:bgPr>
    </p:bg>
    <p:spTree>
      <p:nvGrpSpPr>
        <p:cNvPr id="1" name="">
          <a:extLst>
            <a:ext uri="{FF2B5EF4-FFF2-40B4-BE49-F238E27FC236}">
              <a16:creationId xmlns:a16="http://schemas.microsoft.com/office/drawing/2014/main" id="{D2BAA215-FABF-9D82-BB89-486B8E38AEA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324BA1B-321B-BD28-9B82-5DD805BE5CB8}"/>
              </a:ext>
            </a:extLst>
          </p:cNvPr>
          <p:cNvSpPr>
            <a:spLocks noGrp="1"/>
          </p:cNvSpPr>
          <p:nvPr>
            <p:ph type="title"/>
          </p:nvPr>
        </p:nvSpPr>
        <p:spPr/>
        <p:txBody>
          <a:bodyPr/>
          <a:lstStyle/>
          <a:p>
            <a:r>
              <a:rPr lang="en-US"/>
              <a:t>Any Questions?</a:t>
            </a:r>
          </a:p>
        </p:txBody>
      </p:sp>
      <p:sp>
        <p:nvSpPr>
          <p:cNvPr id="23" name="Footer Placeholder 22">
            <a:extLst>
              <a:ext uri="{FF2B5EF4-FFF2-40B4-BE49-F238E27FC236}">
                <a16:creationId xmlns:a16="http://schemas.microsoft.com/office/drawing/2014/main" id="{92B9F4BE-9F70-5275-9265-C379D70B3386}"/>
              </a:ext>
            </a:extLst>
          </p:cNvPr>
          <p:cNvSpPr>
            <a:spLocks noGrp="1"/>
          </p:cNvSpPr>
          <p:nvPr>
            <p:ph type="ftr" sz="quarter" idx="11"/>
          </p:nvPr>
        </p:nvSpPr>
        <p:spPr/>
        <p:txBody>
          <a:bodyPr/>
          <a:lstStyle/>
          <a:p>
            <a:r>
              <a:rPr lang="en-US"/>
              <a:t>Presentation Title</a:t>
            </a:r>
          </a:p>
        </p:txBody>
      </p:sp>
      <p:pic>
        <p:nvPicPr>
          <p:cNvPr id="9" name="Picture Placeholder 8" descr="mountains at sunset">
            <a:extLst>
              <a:ext uri="{FF2B5EF4-FFF2-40B4-BE49-F238E27FC236}">
                <a16:creationId xmlns:a16="http://schemas.microsoft.com/office/drawing/2014/main" id="{6E70AD91-69B6-5939-DBC5-47BDA76CB18C}"/>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207F744-4228-FA10-F201-B2E16BD16580}"/>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9BE51F76-280C-97A1-9DBE-A0324001316C}"/>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B4127FE6-537C-62CE-E207-E48A77FDC105}"/>
              </a:ext>
            </a:extLst>
          </p:cNvPr>
          <p:cNvSpPr>
            <a:spLocks noGrp="1"/>
          </p:cNvSpPr>
          <p:nvPr>
            <p:ph type="body" sz="quarter" idx="13"/>
          </p:nvPr>
        </p:nvSpPr>
        <p:spPr/>
        <p:txBody>
          <a:bodyPr/>
          <a:lstStyle/>
          <a:p>
            <a:r>
              <a:rPr lang="en-US"/>
              <a:t>To be continued ...</a:t>
            </a:r>
          </a:p>
        </p:txBody>
      </p:sp>
      <p:pic>
        <p:nvPicPr>
          <p:cNvPr id="13" name="Picture Placeholder 12" descr="mountains under the night sky just before dawn">
            <a:extLst>
              <a:ext uri="{FF2B5EF4-FFF2-40B4-BE49-F238E27FC236}">
                <a16:creationId xmlns:a16="http://schemas.microsoft.com/office/drawing/2014/main" id="{A937CDB2-501F-ECE1-552A-52ABF4521E3B}"/>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41CE9204-A003-09E5-E14F-57D71B845E20}"/>
              </a:ext>
            </a:extLst>
          </p:cNvPr>
          <p:cNvSpPr>
            <a:spLocks noGrp="1"/>
          </p:cNvSpPr>
          <p:nvPr>
            <p:ph type="sldNum" sz="quarter" idx="12"/>
          </p:nvPr>
        </p:nvSpPr>
        <p:spPr/>
        <p:txBody>
          <a:bodyPr/>
          <a:lstStyle/>
          <a:p>
            <a:fld id="{D8DA9DAA-006C-4F4B-980E-E3DF019B24E2}" type="slidenum">
              <a:rPr lang="en-US" smtClean="0"/>
              <a:pPr/>
              <a:t>46</a:t>
            </a:fld>
            <a:endParaRPr lang="en-US"/>
          </a:p>
        </p:txBody>
      </p:sp>
    </p:spTree>
    <p:extLst>
      <p:ext uri="{BB962C8B-B14F-4D97-AF65-F5344CB8AC3E}">
        <p14:creationId xmlns:p14="http://schemas.microsoft.com/office/powerpoint/2010/main" val="2273573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C0686870-B7C0-5251-5B6B-7D097713A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9C857-48BD-4938-9D03-8AEEAD7F0A85}"/>
              </a:ext>
            </a:extLst>
          </p:cNvPr>
          <p:cNvSpPr>
            <a:spLocks noGrp="1"/>
          </p:cNvSpPr>
          <p:nvPr>
            <p:ph type="ctrTitle"/>
          </p:nvPr>
        </p:nvSpPr>
        <p:spPr/>
        <p:txBody>
          <a:bodyPr/>
          <a:lstStyle/>
          <a:p>
            <a:pPr algn="ctr"/>
            <a:r>
              <a:rPr lang="en-US"/>
              <a:t>Grading Items</a:t>
            </a:r>
          </a:p>
        </p:txBody>
      </p:sp>
      <p:sp>
        <p:nvSpPr>
          <p:cNvPr id="3" name="Subtitle 2">
            <a:extLst>
              <a:ext uri="{FF2B5EF4-FFF2-40B4-BE49-F238E27FC236}">
                <a16:creationId xmlns:a16="http://schemas.microsoft.com/office/drawing/2014/main" id="{E522EAB4-DC61-EF29-F07E-D2982B437672}"/>
              </a:ext>
            </a:extLst>
          </p:cNvPr>
          <p:cNvSpPr>
            <a:spLocks noGrp="1"/>
          </p:cNvSpPr>
          <p:nvPr>
            <p:ph type="subTitle" idx="1"/>
          </p:nvPr>
        </p:nvSpPr>
        <p:spPr/>
        <p:txBody>
          <a:bodyPr/>
          <a:lstStyle/>
          <a:p>
            <a:pPr algn="ctr"/>
            <a:r>
              <a:rPr lang="en-US" err="1"/>
              <a:t>CheckPoint</a:t>
            </a:r>
            <a:r>
              <a:rPr lang="en-US"/>
              <a:t> #2</a:t>
            </a:r>
          </a:p>
        </p:txBody>
      </p:sp>
    </p:spTree>
    <p:extLst>
      <p:ext uri="{BB962C8B-B14F-4D97-AF65-F5344CB8AC3E}">
        <p14:creationId xmlns:p14="http://schemas.microsoft.com/office/powerpoint/2010/main" val="3312192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9758A5CB-65F9-CBE3-3575-9F6DD1E7B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53F56-B9AE-F0B4-50BB-B06E4F892C07}"/>
              </a:ext>
            </a:extLst>
          </p:cNvPr>
          <p:cNvSpPr>
            <a:spLocks noGrp="1"/>
          </p:cNvSpPr>
          <p:nvPr>
            <p:ph type="ctrTitle"/>
          </p:nvPr>
        </p:nvSpPr>
        <p:spPr/>
        <p:txBody>
          <a:bodyPr/>
          <a:lstStyle/>
          <a:p>
            <a:r>
              <a:rPr lang="en-US"/>
              <a:t>Meeting attendance</a:t>
            </a:r>
          </a:p>
        </p:txBody>
      </p:sp>
      <p:sp>
        <p:nvSpPr>
          <p:cNvPr id="3" name="Subtitle 2">
            <a:extLst>
              <a:ext uri="{FF2B5EF4-FFF2-40B4-BE49-F238E27FC236}">
                <a16:creationId xmlns:a16="http://schemas.microsoft.com/office/drawing/2014/main" id="{82CD40CE-98B0-3E26-6919-9718C456428F}"/>
              </a:ext>
            </a:extLst>
          </p:cNvPr>
          <p:cNvSpPr>
            <a:spLocks noGrp="1"/>
          </p:cNvSpPr>
          <p:nvPr>
            <p:ph type="subTitle" idx="1"/>
          </p:nvPr>
        </p:nvSpPr>
        <p:spPr/>
        <p:txBody>
          <a:bodyPr>
            <a:normAutofit/>
          </a:bodyPr>
          <a:lstStyle/>
          <a:p>
            <a:r>
              <a:rPr lang="en-US"/>
              <a:t>2/29/2024 – Everyone</a:t>
            </a:r>
          </a:p>
          <a:p>
            <a:r>
              <a:rPr lang="en-US"/>
              <a:t>3/7/2024 – Daniel could not make it due to family reasons</a:t>
            </a:r>
          </a:p>
        </p:txBody>
      </p:sp>
    </p:spTree>
    <p:extLst>
      <p:ext uri="{BB962C8B-B14F-4D97-AF65-F5344CB8AC3E}">
        <p14:creationId xmlns:p14="http://schemas.microsoft.com/office/powerpoint/2010/main" val="1131644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5D030FAE-62BA-9BA9-C4B6-704567F64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96465-6949-2C54-24E9-347B8E2372A7}"/>
              </a:ext>
            </a:extLst>
          </p:cNvPr>
          <p:cNvSpPr>
            <a:spLocks noGrp="1"/>
          </p:cNvSpPr>
          <p:nvPr>
            <p:ph type="ctrTitle"/>
          </p:nvPr>
        </p:nvSpPr>
        <p:spPr>
          <a:xfrm>
            <a:off x="1066800" y="616524"/>
            <a:ext cx="9144000" cy="716165"/>
          </a:xfrm>
        </p:spPr>
        <p:txBody>
          <a:bodyPr>
            <a:normAutofit/>
          </a:bodyPr>
          <a:lstStyle/>
          <a:p>
            <a:r>
              <a:rPr lang="en-US" sz="3200"/>
              <a:t>Arthur Ward Contributions</a:t>
            </a:r>
          </a:p>
        </p:txBody>
      </p:sp>
      <p:sp>
        <p:nvSpPr>
          <p:cNvPr id="3" name="Subtitle 2">
            <a:extLst>
              <a:ext uri="{FF2B5EF4-FFF2-40B4-BE49-F238E27FC236}">
                <a16:creationId xmlns:a16="http://schemas.microsoft.com/office/drawing/2014/main" id="{750E2C4A-D650-2263-0D3C-0DF0D9AE624A}"/>
              </a:ext>
            </a:extLst>
          </p:cNvPr>
          <p:cNvSpPr>
            <a:spLocks noGrp="1"/>
          </p:cNvSpPr>
          <p:nvPr>
            <p:ph type="subTitle" idx="1"/>
          </p:nvPr>
        </p:nvSpPr>
        <p:spPr>
          <a:xfrm>
            <a:off x="1066800" y="1481409"/>
            <a:ext cx="9144000" cy="4082812"/>
          </a:xfrm>
        </p:spPr>
        <p:txBody>
          <a:bodyPr>
            <a:normAutofit/>
          </a:bodyPr>
          <a:lstStyle/>
          <a:p>
            <a:r>
              <a:rPr lang="en-US"/>
              <a:t>- I worked on fixing an error where a guess, say for example, abyss would result in the output of both s being marked as in the word, but only one is present in the correct word to guess. It took a bit longer than expected but a combination of two arrays, a single function, and adding onto the check guess function fixed the error.</a:t>
            </a:r>
          </a:p>
        </p:txBody>
      </p:sp>
    </p:spTree>
    <p:extLst>
      <p:ext uri="{BB962C8B-B14F-4D97-AF65-F5344CB8AC3E}">
        <p14:creationId xmlns:p14="http://schemas.microsoft.com/office/powerpoint/2010/main" val="664459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a:t>Weekly Team Meeting time</a:t>
            </a:r>
            <a:endParaRPr lang="en-US"/>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a:t>Thursdays at 2:20pm</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5</a:t>
            </a:fld>
            <a:endParaRPr lang="en-US"/>
          </a:p>
        </p:txBody>
      </p:sp>
    </p:spTree>
    <p:extLst>
      <p:ext uri="{BB962C8B-B14F-4D97-AF65-F5344CB8AC3E}">
        <p14:creationId xmlns:p14="http://schemas.microsoft.com/office/powerpoint/2010/main" val="3561473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A9860824-E938-D495-15BD-6917EDDAD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A46B3-7C3B-DD2D-E1FA-D069FD68BB59}"/>
              </a:ext>
            </a:extLst>
          </p:cNvPr>
          <p:cNvSpPr>
            <a:spLocks noGrp="1"/>
          </p:cNvSpPr>
          <p:nvPr>
            <p:ph type="title"/>
          </p:nvPr>
        </p:nvSpPr>
        <p:spPr>
          <a:xfrm>
            <a:off x="838200" y="500062"/>
            <a:ext cx="10515600" cy="1325563"/>
          </a:xfrm>
        </p:spPr>
        <p:txBody>
          <a:bodyPr>
            <a:normAutofit fontScale="90000"/>
          </a:bodyPr>
          <a:lstStyle/>
          <a:p>
            <a:r>
              <a:rPr lang="en-US"/>
              <a:t>Arthur Ward (github:award2025)</a:t>
            </a:r>
            <a:br>
              <a:rPr lang="en-US"/>
            </a:br>
            <a:r>
              <a:rPr lang="en-US" sz="2200"/>
              <a:t>https://github.com/OU-CS3560/s24-wordle-fibble-3</a:t>
            </a:r>
          </a:p>
        </p:txBody>
      </p:sp>
      <p:sp>
        <p:nvSpPr>
          <p:cNvPr id="3" name="Content Placeholder 2">
            <a:extLst>
              <a:ext uri="{FF2B5EF4-FFF2-40B4-BE49-F238E27FC236}">
                <a16:creationId xmlns:a16="http://schemas.microsoft.com/office/drawing/2014/main" id="{0201EA58-9EB9-D451-3A49-E2F01F590F9F}"/>
              </a:ext>
            </a:extLst>
          </p:cNvPr>
          <p:cNvSpPr>
            <a:spLocks noGrp="1"/>
          </p:cNvSpPr>
          <p:nvPr>
            <p:ph idx="1"/>
          </p:nvPr>
        </p:nvSpPr>
        <p:spPr/>
        <p:txBody>
          <a:bodyPr/>
          <a:lstStyle/>
          <a:p>
            <a:r>
              <a:rPr lang="en-US"/>
              <a:t>Commit # 17</a:t>
            </a:r>
          </a:p>
          <a:p>
            <a:endParaRPr lang="en-US"/>
          </a:p>
          <a:p>
            <a:endParaRPr lang="en-US"/>
          </a:p>
        </p:txBody>
      </p:sp>
      <p:sp>
        <p:nvSpPr>
          <p:cNvPr id="4" name="Slide Number Placeholder 3">
            <a:extLst>
              <a:ext uri="{FF2B5EF4-FFF2-40B4-BE49-F238E27FC236}">
                <a16:creationId xmlns:a16="http://schemas.microsoft.com/office/drawing/2014/main" id="{854C4D54-0755-5475-8325-9E9C42C6CD51}"/>
              </a:ext>
            </a:extLst>
          </p:cNvPr>
          <p:cNvSpPr>
            <a:spLocks noGrp="1"/>
          </p:cNvSpPr>
          <p:nvPr>
            <p:ph type="sldNum" sz="quarter" idx="12"/>
          </p:nvPr>
        </p:nvSpPr>
        <p:spPr/>
        <p:txBody>
          <a:bodyPr/>
          <a:lstStyle/>
          <a:p>
            <a:fld id="{D8DA9DAA-006C-4F4B-980E-E3DF019B24E2}" type="slidenum">
              <a:rPr lang="en-US" smtClean="0"/>
              <a:t>50</a:t>
            </a:fld>
            <a:endParaRPr lang="en-US"/>
          </a:p>
        </p:txBody>
      </p:sp>
      <p:pic>
        <p:nvPicPr>
          <p:cNvPr id="7" name="Picture 6">
            <a:extLst>
              <a:ext uri="{FF2B5EF4-FFF2-40B4-BE49-F238E27FC236}">
                <a16:creationId xmlns:a16="http://schemas.microsoft.com/office/drawing/2014/main" id="{DC9A4503-67A8-198E-FFFC-7D1D7F19610D}"/>
              </a:ext>
            </a:extLst>
          </p:cNvPr>
          <p:cNvPicPr>
            <a:picLocks noChangeAspect="1"/>
          </p:cNvPicPr>
          <p:nvPr/>
        </p:nvPicPr>
        <p:blipFill>
          <a:blip r:embed="rId2"/>
          <a:stretch>
            <a:fillRect/>
          </a:stretch>
        </p:blipFill>
        <p:spPr>
          <a:xfrm>
            <a:off x="963038" y="2781804"/>
            <a:ext cx="10077855" cy="1165988"/>
          </a:xfrm>
          <a:prstGeom prst="rect">
            <a:avLst/>
          </a:prstGeom>
        </p:spPr>
      </p:pic>
    </p:spTree>
    <p:extLst>
      <p:ext uri="{BB962C8B-B14F-4D97-AF65-F5344CB8AC3E}">
        <p14:creationId xmlns:p14="http://schemas.microsoft.com/office/powerpoint/2010/main" val="3629342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6B64-0BFF-5967-7D01-F31710870101}"/>
              </a:ext>
            </a:extLst>
          </p:cNvPr>
          <p:cNvSpPr>
            <a:spLocks noGrp="1"/>
          </p:cNvSpPr>
          <p:nvPr>
            <p:ph type="ctrTitle"/>
          </p:nvPr>
        </p:nvSpPr>
        <p:spPr>
          <a:xfrm>
            <a:off x="1066800" y="616524"/>
            <a:ext cx="9144000" cy="716165"/>
          </a:xfrm>
        </p:spPr>
        <p:txBody>
          <a:bodyPr>
            <a:normAutofit/>
          </a:bodyPr>
          <a:lstStyle/>
          <a:p>
            <a:r>
              <a:rPr lang="en-US" sz="3200"/>
              <a:t>Adam </a:t>
            </a:r>
            <a:r>
              <a:rPr lang="en-US" sz="3200" err="1"/>
              <a:t>Rajkotwala</a:t>
            </a:r>
            <a:r>
              <a:rPr lang="en-US" sz="3200"/>
              <a:t> Contributions-</a:t>
            </a:r>
          </a:p>
        </p:txBody>
      </p:sp>
      <p:sp>
        <p:nvSpPr>
          <p:cNvPr id="3" name="Subtitle 2">
            <a:extLst>
              <a:ext uri="{FF2B5EF4-FFF2-40B4-BE49-F238E27FC236}">
                <a16:creationId xmlns:a16="http://schemas.microsoft.com/office/drawing/2014/main" id="{08B2B0D6-530E-2C47-01F3-1E69429FA4B7}"/>
              </a:ext>
            </a:extLst>
          </p:cNvPr>
          <p:cNvSpPr>
            <a:spLocks noGrp="1"/>
          </p:cNvSpPr>
          <p:nvPr>
            <p:ph type="subTitle" idx="1"/>
          </p:nvPr>
        </p:nvSpPr>
        <p:spPr>
          <a:xfrm>
            <a:off x="1066800" y="1481409"/>
            <a:ext cx="9144000" cy="4082812"/>
          </a:xfrm>
        </p:spPr>
        <p:txBody>
          <a:bodyPr vert="horz" lIns="91440" tIns="45720" rIns="91440" bIns="45720" rtlCol="0" anchor="t">
            <a:normAutofit/>
          </a:bodyPr>
          <a:lstStyle/>
          <a:p>
            <a:r>
              <a:rPr lang="en-US"/>
              <a:t>-I spent a lot of time researching and experimenting with different methods of implementing our python script within a web browser and having it hosted. </a:t>
            </a:r>
            <a:r>
              <a:rPr lang="en-US" err="1"/>
              <a:t>PyScript</a:t>
            </a:r>
            <a:r>
              <a:rPr lang="en-US"/>
              <a:t> captured my interest and has been what I have been learning/attempting to implement, and while I'm close, I just found out about a </a:t>
            </a:r>
            <a:r>
              <a:rPr lang="en-US" err="1"/>
              <a:t>pygame</a:t>
            </a:r>
            <a:r>
              <a:rPr lang="en-US"/>
              <a:t> specific web framework that may be easier to use since we are using </a:t>
            </a:r>
            <a:r>
              <a:rPr lang="en-US" err="1"/>
              <a:t>pygame</a:t>
            </a:r>
            <a:r>
              <a:rPr lang="en-US"/>
              <a:t>.</a:t>
            </a:r>
          </a:p>
          <a:p>
            <a:r>
              <a:rPr lang="en-US"/>
              <a:t>-I also fixed our word bank, as it was filled with non-existent words.</a:t>
            </a:r>
          </a:p>
        </p:txBody>
      </p:sp>
    </p:spTree>
    <p:extLst>
      <p:ext uri="{BB962C8B-B14F-4D97-AF65-F5344CB8AC3E}">
        <p14:creationId xmlns:p14="http://schemas.microsoft.com/office/powerpoint/2010/main" val="2131091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A9860824-E938-D495-15BD-6917EDDAD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A46B3-7C3B-DD2D-E1FA-D069FD68BB59}"/>
              </a:ext>
            </a:extLst>
          </p:cNvPr>
          <p:cNvSpPr>
            <a:spLocks noGrp="1"/>
          </p:cNvSpPr>
          <p:nvPr>
            <p:ph type="title"/>
          </p:nvPr>
        </p:nvSpPr>
        <p:spPr>
          <a:xfrm>
            <a:off x="838200" y="500062"/>
            <a:ext cx="11736091" cy="1325563"/>
          </a:xfrm>
        </p:spPr>
        <p:txBody>
          <a:bodyPr>
            <a:normAutofit fontScale="90000"/>
          </a:bodyPr>
          <a:lstStyle/>
          <a:p>
            <a:r>
              <a:rPr lang="en-US"/>
              <a:t>Adam </a:t>
            </a:r>
            <a:r>
              <a:rPr lang="en-US" err="1"/>
              <a:t>Rajkotwala</a:t>
            </a:r>
            <a:r>
              <a:rPr lang="en-US"/>
              <a:t> (</a:t>
            </a:r>
            <a:r>
              <a:rPr lang="en-US" err="1"/>
              <a:t>github:adamrajkotwala</a:t>
            </a:r>
            <a:r>
              <a:rPr lang="en-US"/>
              <a:t>)</a:t>
            </a:r>
            <a:br>
              <a:rPr lang="en-US"/>
            </a:br>
            <a:r>
              <a:rPr lang="en-US" sz="2200"/>
              <a:t>https://github.com/OU-CS3560/s24-wordle-fibble-3</a:t>
            </a:r>
          </a:p>
        </p:txBody>
      </p:sp>
      <p:sp>
        <p:nvSpPr>
          <p:cNvPr id="3" name="Content Placeholder 2">
            <a:extLst>
              <a:ext uri="{FF2B5EF4-FFF2-40B4-BE49-F238E27FC236}">
                <a16:creationId xmlns:a16="http://schemas.microsoft.com/office/drawing/2014/main" id="{0201EA58-9EB9-D451-3A49-E2F01F590F9F}"/>
              </a:ext>
            </a:extLst>
          </p:cNvPr>
          <p:cNvSpPr>
            <a:spLocks noGrp="1"/>
          </p:cNvSpPr>
          <p:nvPr>
            <p:ph idx="1"/>
          </p:nvPr>
        </p:nvSpPr>
        <p:spPr>
          <a:xfrm>
            <a:off x="838200" y="2419726"/>
            <a:ext cx="10515600" cy="3757237"/>
          </a:xfrm>
        </p:spPr>
        <p:txBody>
          <a:bodyPr vert="horz" lIns="91440" tIns="45720" rIns="91440" bIns="45720" rtlCol="0" anchor="t">
            <a:normAutofit/>
          </a:bodyPr>
          <a:lstStyle/>
          <a:p>
            <a:r>
              <a:rPr lang="en-US"/>
              <a:t>Commits # 29, 32, 33</a:t>
            </a:r>
          </a:p>
        </p:txBody>
      </p:sp>
      <p:sp>
        <p:nvSpPr>
          <p:cNvPr id="4" name="Slide Number Placeholder 3">
            <a:extLst>
              <a:ext uri="{FF2B5EF4-FFF2-40B4-BE49-F238E27FC236}">
                <a16:creationId xmlns:a16="http://schemas.microsoft.com/office/drawing/2014/main" id="{854C4D54-0755-5475-8325-9E9C42C6CD51}"/>
              </a:ext>
            </a:extLst>
          </p:cNvPr>
          <p:cNvSpPr>
            <a:spLocks noGrp="1"/>
          </p:cNvSpPr>
          <p:nvPr>
            <p:ph type="sldNum" sz="quarter" idx="12"/>
          </p:nvPr>
        </p:nvSpPr>
        <p:spPr/>
        <p:txBody>
          <a:bodyPr/>
          <a:lstStyle/>
          <a:p>
            <a:fld id="{D8DA9DAA-006C-4F4B-980E-E3DF019B24E2}" type="slidenum">
              <a:rPr lang="en-US" smtClean="0"/>
              <a:t>52</a:t>
            </a:fld>
            <a:endParaRPr lang="en-US"/>
          </a:p>
        </p:txBody>
      </p:sp>
      <p:pic>
        <p:nvPicPr>
          <p:cNvPr id="6" name="Picture 5" descr="A screenshot of a phone&#10;&#10;Description automatically generated">
            <a:extLst>
              <a:ext uri="{FF2B5EF4-FFF2-40B4-BE49-F238E27FC236}">
                <a16:creationId xmlns:a16="http://schemas.microsoft.com/office/drawing/2014/main" id="{E5BFCB6B-607B-E141-E3B9-D8A6C1EB216D}"/>
              </a:ext>
            </a:extLst>
          </p:cNvPr>
          <p:cNvPicPr>
            <a:picLocks noChangeAspect="1"/>
          </p:cNvPicPr>
          <p:nvPr/>
        </p:nvPicPr>
        <p:blipFill>
          <a:blip r:embed="rId2"/>
          <a:stretch>
            <a:fillRect/>
          </a:stretch>
        </p:blipFill>
        <p:spPr>
          <a:xfrm>
            <a:off x="604761" y="3516370"/>
            <a:ext cx="3332238" cy="1470209"/>
          </a:xfrm>
          <a:prstGeom prst="rect">
            <a:avLst/>
          </a:prstGeom>
        </p:spPr>
      </p:pic>
      <p:pic>
        <p:nvPicPr>
          <p:cNvPr id="7" name="Picture 6" descr="A screenshot of a phone&#10;&#10;Description automatically generated">
            <a:extLst>
              <a:ext uri="{FF2B5EF4-FFF2-40B4-BE49-F238E27FC236}">
                <a16:creationId xmlns:a16="http://schemas.microsoft.com/office/drawing/2014/main" id="{FC2802DF-395D-D484-7141-89431327AA03}"/>
              </a:ext>
            </a:extLst>
          </p:cNvPr>
          <p:cNvPicPr>
            <a:picLocks noChangeAspect="1"/>
          </p:cNvPicPr>
          <p:nvPr/>
        </p:nvPicPr>
        <p:blipFill>
          <a:blip r:embed="rId3"/>
          <a:stretch>
            <a:fillRect/>
          </a:stretch>
        </p:blipFill>
        <p:spPr>
          <a:xfrm>
            <a:off x="8233205" y="3426594"/>
            <a:ext cx="3247572" cy="157103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8FEC5CEC-EE26-6A59-62F2-190EDF0464B9}"/>
              </a:ext>
            </a:extLst>
          </p:cNvPr>
          <p:cNvPicPr>
            <a:picLocks noChangeAspect="1"/>
          </p:cNvPicPr>
          <p:nvPr/>
        </p:nvPicPr>
        <p:blipFill>
          <a:blip r:embed="rId4"/>
          <a:stretch>
            <a:fillRect/>
          </a:stretch>
        </p:blipFill>
        <p:spPr>
          <a:xfrm>
            <a:off x="4209144" y="3521259"/>
            <a:ext cx="3477382" cy="1472532"/>
          </a:xfrm>
          <a:prstGeom prst="rect">
            <a:avLst/>
          </a:prstGeom>
        </p:spPr>
      </p:pic>
    </p:spTree>
    <p:extLst>
      <p:ext uri="{BB962C8B-B14F-4D97-AF65-F5344CB8AC3E}">
        <p14:creationId xmlns:p14="http://schemas.microsoft.com/office/powerpoint/2010/main" val="1635166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6B64-0BFF-5967-7D01-F31710870101}"/>
              </a:ext>
            </a:extLst>
          </p:cNvPr>
          <p:cNvSpPr>
            <a:spLocks noGrp="1"/>
          </p:cNvSpPr>
          <p:nvPr>
            <p:ph type="ctrTitle"/>
          </p:nvPr>
        </p:nvSpPr>
        <p:spPr>
          <a:xfrm>
            <a:off x="1066800" y="616524"/>
            <a:ext cx="9144000" cy="716165"/>
          </a:xfrm>
        </p:spPr>
        <p:txBody>
          <a:bodyPr>
            <a:normAutofit/>
          </a:bodyPr>
          <a:lstStyle/>
          <a:p>
            <a:r>
              <a:rPr lang="en-US" sz="3200"/>
              <a:t>Cameron Adler Contributions-</a:t>
            </a:r>
          </a:p>
        </p:txBody>
      </p:sp>
      <p:sp>
        <p:nvSpPr>
          <p:cNvPr id="3" name="Subtitle 2">
            <a:extLst>
              <a:ext uri="{FF2B5EF4-FFF2-40B4-BE49-F238E27FC236}">
                <a16:creationId xmlns:a16="http://schemas.microsoft.com/office/drawing/2014/main" id="{08B2B0D6-530E-2C47-01F3-1E69429FA4B7}"/>
              </a:ext>
            </a:extLst>
          </p:cNvPr>
          <p:cNvSpPr>
            <a:spLocks noGrp="1"/>
          </p:cNvSpPr>
          <p:nvPr>
            <p:ph type="subTitle" idx="1"/>
          </p:nvPr>
        </p:nvSpPr>
        <p:spPr>
          <a:xfrm>
            <a:off x="1066800" y="1481409"/>
            <a:ext cx="9144000" cy="4082812"/>
          </a:xfrm>
        </p:spPr>
        <p:txBody>
          <a:bodyPr vert="horz" lIns="91440" tIns="45720" rIns="91440" bIns="45720" rtlCol="0" anchor="t">
            <a:normAutofit/>
          </a:bodyPr>
          <a:lstStyle/>
          <a:p>
            <a:r>
              <a:rPr lang="en-US"/>
              <a:t>-Worked on creating on-screen keyboard that is functional with Wordle. Was able to get basic keyboard to appear on the screen that works, but didn't get to implementing specific Wordle functionality (keys changing colors as letters are guessed)</a:t>
            </a:r>
          </a:p>
        </p:txBody>
      </p:sp>
    </p:spTree>
    <p:extLst>
      <p:ext uri="{BB962C8B-B14F-4D97-AF65-F5344CB8AC3E}">
        <p14:creationId xmlns:p14="http://schemas.microsoft.com/office/powerpoint/2010/main" val="1501564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84C7-3A3E-48F6-DEFF-7A401D7CE17D}"/>
              </a:ext>
            </a:extLst>
          </p:cNvPr>
          <p:cNvSpPr>
            <a:spLocks noGrp="1"/>
          </p:cNvSpPr>
          <p:nvPr>
            <p:ph type="ctrTitle"/>
          </p:nvPr>
        </p:nvSpPr>
        <p:spPr>
          <a:xfrm>
            <a:off x="3456629" y="-2256994"/>
            <a:ext cx="6208875" cy="2838868"/>
          </a:xfrm>
        </p:spPr>
        <p:txBody>
          <a:bodyPr/>
          <a:lstStyle/>
          <a:p>
            <a:r>
              <a:rPr lang="en-US" sz="2000">
                <a:solidFill>
                  <a:schemeClr val="tx1"/>
                </a:solidFill>
              </a:rPr>
              <a:t>Kofi </a:t>
            </a:r>
            <a:r>
              <a:rPr lang="en-US" sz="2000" err="1">
                <a:solidFill>
                  <a:schemeClr val="tx1"/>
                </a:solidFill>
              </a:rPr>
              <a:t>asante</a:t>
            </a:r>
            <a:r>
              <a:rPr lang="en-US" sz="2000">
                <a:solidFill>
                  <a:schemeClr val="tx1"/>
                </a:solidFill>
              </a:rPr>
              <a:t> contributions</a:t>
            </a:r>
            <a:endParaRPr lang="en-US">
              <a:solidFill>
                <a:schemeClr val="tx1"/>
              </a:solidFill>
            </a:endParaRPr>
          </a:p>
        </p:txBody>
      </p:sp>
      <p:sp>
        <p:nvSpPr>
          <p:cNvPr id="3" name="Subtitle 2">
            <a:extLst>
              <a:ext uri="{FF2B5EF4-FFF2-40B4-BE49-F238E27FC236}">
                <a16:creationId xmlns:a16="http://schemas.microsoft.com/office/drawing/2014/main" id="{79F8CBF1-2FC1-F7FF-CEAD-1E196D99440B}"/>
              </a:ext>
            </a:extLst>
          </p:cNvPr>
          <p:cNvSpPr>
            <a:spLocks noGrp="1"/>
          </p:cNvSpPr>
          <p:nvPr>
            <p:ph type="subTitle" idx="1"/>
          </p:nvPr>
        </p:nvSpPr>
        <p:spPr>
          <a:xfrm>
            <a:off x="2057990" y="1248893"/>
            <a:ext cx="6160008" cy="1197864"/>
          </a:xfrm>
        </p:spPr>
        <p:txBody>
          <a:bodyPr vert="horz" lIns="91440" tIns="45720" rIns="91440" bIns="45720" rtlCol="0" anchor="t">
            <a:normAutofit/>
          </a:bodyPr>
          <a:lstStyle/>
          <a:p>
            <a:r>
              <a:rPr lang="en-US">
                <a:solidFill>
                  <a:schemeClr val="tx1"/>
                </a:solidFill>
              </a:rPr>
              <a:t>Began work on adding new features that will ultimately lead to an improvement of the game in general.</a:t>
            </a:r>
          </a:p>
        </p:txBody>
      </p:sp>
    </p:spTree>
    <p:extLst>
      <p:ext uri="{BB962C8B-B14F-4D97-AF65-F5344CB8AC3E}">
        <p14:creationId xmlns:p14="http://schemas.microsoft.com/office/powerpoint/2010/main" val="4009690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84C7-3A3E-48F6-DEFF-7A401D7CE17D}"/>
              </a:ext>
            </a:extLst>
          </p:cNvPr>
          <p:cNvSpPr>
            <a:spLocks noGrp="1"/>
          </p:cNvSpPr>
          <p:nvPr>
            <p:ph type="ctrTitle"/>
          </p:nvPr>
        </p:nvSpPr>
        <p:spPr>
          <a:xfrm>
            <a:off x="3456629" y="-2256994"/>
            <a:ext cx="6208875" cy="2838868"/>
          </a:xfrm>
        </p:spPr>
        <p:txBody>
          <a:bodyPr/>
          <a:lstStyle/>
          <a:p>
            <a:r>
              <a:rPr lang="en-US" sz="2000">
                <a:solidFill>
                  <a:schemeClr val="tx1"/>
                </a:solidFill>
              </a:rPr>
              <a:t>Daniel Grimes contributions</a:t>
            </a:r>
            <a:endParaRPr lang="en-US">
              <a:solidFill>
                <a:schemeClr val="tx1"/>
              </a:solidFill>
            </a:endParaRPr>
          </a:p>
        </p:txBody>
      </p:sp>
      <p:sp>
        <p:nvSpPr>
          <p:cNvPr id="3" name="Subtitle 2">
            <a:extLst>
              <a:ext uri="{FF2B5EF4-FFF2-40B4-BE49-F238E27FC236}">
                <a16:creationId xmlns:a16="http://schemas.microsoft.com/office/drawing/2014/main" id="{79F8CBF1-2FC1-F7FF-CEAD-1E196D99440B}"/>
              </a:ext>
            </a:extLst>
          </p:cNvPr>
          <p:cNvSpPr>
            <a:spLocks noGrp="1"/>
          </p:cNvSpPr>
          <p:nvPr>
            <p:ph type="subTitle" idx="1"/>
          </p:nvPr>
        </p:nvSpPr>
        <p:spPr>
          <a:xfrm>
            <a:off x="2057990" y="1248893"/>
            <a:ext cx="6160008" cy="1197864"/>
          </a:xfrm>
        </p:spPr>
        <p:txBody>
          <a:bodyPr vert="horz" lIns="91440" tIns="45720" rIns="91440" bIns="45720" rtlCol="0" anchor="t">
            <a:noAutofit/>
          </a:bodyPr>
          <a:lstStyle/>
          <a:p>
            <a:pPr algn="ctr"/>
            <a:r>
              <a:rPr lang="en-US" sz="2400" dirty="0">
                <a:solidFill>
                  <a:schemeClr val="tx1"/>
                </a:solidFill>
              </a:rPr>
              <a:t>Worked on development and implementation of the on screen keyboard that will be displayed and the new class “Alphabet” that handles this. I also spent time researching static analysis and specifically </a:t>
            </a:r>
            <a:r>
              <a:rPr lang="en-US" sz="2400" dirty="0" err="1">
                <a:solidFill>
                  <a:schemeClr val="tx1"/>
                </a:solidFill>
              </a:rPr>
              <a:t>pylint</a:t>
            </a:r>
            <a:r>
              <a:rPr lang="en-US" sz="2400" dirty="0">
                <a:solidFill>
                  <a:schemeClr val="tx1"/>
                </a:solidFill>
              </a:rPr>
              <a:t>. Was able to get correct color on the onscreen keyboard </a:t>
            </a:r>
            <a:r>
              <a:rPr lang="en-US" sz="2400" dirty="0" err="1">
                <a:solidFill>
                  <a:schemeClr val="tx1"/>
                </a:solidFill>
              </a:rPr>
              <a:t>aswell</a:t>
            </a:r>
            <a:r>
              <a:rPr lang="en-US" sz="2400" dirty="0">
                <a:solidFill>
                  <a:schemeClr val="tx1"/>
                </a:solidFill>
              </a:rPr>
              <a:t>. (main3.py is the version that I have worked on, GITHUB issues would not allow me to push so it was sent to Cameron </a:t>
            </a:r>
            <a:r>
              <a:rPr lang="en-US" sz="2400">
                <a:solidFill>
                  <a:schemeClr val="tx1"/>
                </a:solidFill>
              </a:rPr>
              <a:t>and he uploaded to Git).</a:t>
            </a:r>
          </a:p>
        </p:txBody>
      </p:sp>
    </p:spTree>
    <p:extLst>
      <p:ext uri="{BB962C8B-B14F-4D97-AF65-F5344CB8AC3E}">
        <p14:creationId xmlns:p14="http://schemas.microsoft.com/office/powerpoint/2010/main" val="3553721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a:latin typeface="+mn-lt"/>
              </a:rPr>
              <a:t>Project Information</a:t>
            </a:r>
            <a:endParaRPr lang="en-US"/>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a:solidFill>
                  <a:schemeClr val="bg1"/>
                </a:solidFill>
              </a:rPr>
              <a:t>About Wordle</a:t>
            </a:r>
            <a:endParaRPr lang="en-US"/>
          </a:p>
        </p:txBody>
      </p:sp>
    </p:spTree>
    <p:extLst>
      <p:ext uri="{BB962C8B-B14F-4D97-AF65-F5344CB8AC3E}">
        <p14:creationId xmlns:p14="http://schemas.microsoft.com/office/powerpoint/2010/main" val="222788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a:t>Project Description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a:t>About</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a:t>The project is to create wordle </a:t>
            </a:r>
            <a:r>
              <a:rPr lang="en-US"/>
              <a:t>using python and having our own twist on it</a:t>
            </a:r>
          </a:p>
          <a:p>
            <a:r>
              <a:rPr lang="en-US"/>
              <a:t>Our goal would be to have a running version of wordle in a browser and then being able to use ai along with it</a:t>
            </a:r>
            <a:endParaRPr lang="en-US" sz="200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a:t>	    GUI mockup</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a:t> </a:t>
            </a:r>
          </a:p>
        </p:txBody>
      </p:sp>
      <p:pic>
        <p:nvPicPr>
          <p:cNvPr id="8" name="Picture 7" descr="A group of colorful squares&#10;&#10;Description automatically generated">
            <a:extLst>
              <a:ext uri="{FF2B5EF4-FFF2-40B4-BE49-F238E27FC236}">
                <a16:creationId xmlns:a16="http://schemas.microsoft.com/office/drawing/2014/main" id="{F91F1B83-07FD-E90A-341E-2F0C6C843395}"/>
              </a:ext>
            </a:extLst>
          </p:cNvPr>
          <p:cNvPicPr>
            <a:picLocks noChangeAspect="1"/>
          </p:cNvPicPr>
          <p:nvPr/>
        </p:nvPicPr>
        <p:blipFill>
          <a:blip r:embed="rId2"/>
          <a:stretch>
            <a:fillRect/>
          </a:stretch>
        </p:blipFill>
        <p:spPr>
          <a:xfrm>
            <a:off x="6783206" y="2587450"/>
            <a:ext cx="5077767" cy="3808325"/>
          </a:xfrm>
          <a:prstGeom prst="rect">
            <a:avLst/>
          </a:prstGeom>
        </p:spPr>
      </p:pic>
    </p:spTree>
    <p:extLst>
      <p:ext uri="{BB962C8B-B14F-4D97-AF65-F5344CB8AC3E}">
        <p14:creationId xmlns:p14="http://schemas.microsoft.com/office/powerpoint/2010/main" val="312476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D029-DF3C-08FB-7D8B-4F7D20D1A4A8}"/>
              </a:ext>
            </a:extLst>
          </p:cNvPr>
          <p:cNvSpPr>
            <a:spLocks noGrp="1"/>
          </p:cNvSpPr>
          <p:nvPr>
            <p:ph type="title"/>
          </p:nvPr>
        </p:nvSpPr>
        <p:spPr/>
        <p:txBody>
          <a:bodyPr/>
          <a:lstStyle/>
          <a:p>
            <a:pPr algn="ctr"/>
            <a:r>
              <a:rPr lang="en-US"/>
              <a:t>Tool Chain/Technology</a:t>
            </a:r>
          </a:p>
        </p:txBody>
      </p:sp>
      <p:sp>
        <p:nvSpPr>
          <p:cNvPr id="3" name="Content Placeholder 2">
            <a:extLst>
              <a:ext uri="{FF2B5EF4-FFF2-40B4-BE49-F238E27FC236}">
                <a16:creationId xmlns:a16="http://schemas.microsoft.com/office/drawing/2014/main" id="{71982359-F750-3C49-5ABA-6F2D4A2B0E38}"/>
              </a:ext>
            </a:extLst>
          </p:cNvPr>
          <p:cNvSpPr>
            <a:spLocks noGrp="1"/>
          </p:cNvSpPr>
          <p:nvPr>
            <p:ph sz="half" idx="1"/>
          </p:nvPr>
        </p:nvSpPr>
        <p:spPr/>
        <p:txBody>
          <a:bodyPr vert="horz" lIns="91440" tIns="45720" rIns="91440" bIns="45720" rtlCol="0" anchor="t">
            <a:normAutofit/>
          </a:bodyPr>
          <a:lstStyle/>
          <a:p>
            <a:r>
              <a:rPr lang="en-US"/>
              <a:t>Python (language)</a:t>
            </a:r>
          </a:p>
          <a:p>
            <a:r>
              <a:rPr lang="en-US" err="1"/>
              <a:t>PyGame</a:t>
            </a:r>
            <a:r>
              <a:rPr lang="en-US"/>
              <a:t>(GUI implementation)</a:t>
            </a:r>
          </a:p>
          <a:p>
            <a:r>
              <a:rPr lang="en-US"/>
              <a:t>VS Code (IDE)</a:t>
            </a:r>
          </a:p>
          <a:p>
            <a:r>
              <a:rPr lang="en-US"/>
              <a:t>Amazon Web Services (Web browser)</a:t>
            </a:r>
          </a:p>
          <a:p>
            <a:r>
              <a:rPr lang="en-US"/>
              <a:t>GitHub (file management)</a:t>
            </a:r>
          </a:p>
          <a:p>
            <a:endParaRPr lang="en-US"/>
          </a:p>
          <a:p>
            <a:endParaRPr lang="en-US"/>
          </a:p>
        </p:txBody>
      </p:sp>
      <p:pic>
        <p:nvPicPr>
          <p:cNvPr id="5" name="Content Placeholder 4" descr="A tablet and tools on a table&#10;&#10;Description automatically generated">
            <a:extLst>
              <a:ext uri="{FF2B5EF4-FFF2-40B4-BE49-F238E27FC236}">
                <a16:creationId xmlns:a16="http://schemas.microsoft.com/office/drawing/2014/main" id="{D93F863D-4FFF-D677-6E3C-B2AE1B7D224B}"/>
              </a:ext>
            </a:extLst>
          </p:cNvPr>
          <p:cNvPicPr>
            <a:picLocks noGrp="1" noChangeAspect="1"/>
          </p:cNvPicPr>
          <p:nvPr>
            <p:ph sz="half" idx="2"/>
          </p:nvPr>
        </p:nvPicPr>
        <p:blipFill>
          <a:blip r:embed="rId2"/>
          <a:stretch>
            <a:fillRect/>
          </a:stretch>
        </p:blipFill>
        <p:spPr>
          <a:xfrm>
            <a:off x="6626083" y="1830804"/>
            <a:ext cx="4728882" cy="3625858"/>
          </a:xfrm>
        </p:spPr>
      </p:pic>
    </p:spTree>
    <p:extLst>
      <p:ext uri="{BB962C8B-B14F-4D97-AF65-F5344CB8AC3E}">
        <p14:creationId xmlns:p14="http://schemas.microsoft.com/office/powerpoint/2010/main" val="49773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a:t>Description Continued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941962" y="897330"/>
            <a:ext cx="2834640" cy="823912"/>
          </a:xfrm>
        </p:spPr>
        <p:txBody>
          <a:bodyPr>
            <a:normAutofit/>
          </a:bodyPr>
          <a:lstStyle/>
          <a:p>
            <a:r>
              <a:rPr lang="en-US"/>
              <a:t>Initial Code Base</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8976615" y="1670119"/>
            <a:ext cx="2834640" cy="814387"/>
          </a:xfrm>
        </p:spPr>
        <p:txBody>
          <a:bodyPr>
            <a:normAutofit/>
          </a:bodyPr>
          <a:lstStyle/>
          <a:p>
            <a:r>
              <a:rPr lang="en-US"/>
              <a:t>Tool Chain</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8976615" y="2484506"/>
            <a:ext cx="2834640" cy="3684588"/>
          </a:xfrm>
        </p:spPr>
        <p:txBody>
          <a:bodyPr>
            <a:normAutofit/>
          </a:bodyPr>
          <a:lstStyle/>
          <a:p>
            <a:r>
              <a:rPr lang="en-US" sz="2000"/>
              <a:t> Python</a:t>
            </a:r>
          </a:p>
          <a:p>
            <a:r>
              <a:rPr lang="en-US" sz="2000"/>
              <a:t>Git</a:t>
            </a:r>
          </a:p>
          <a:p>
            <a:r>
              <a:rPr lang="en-US" sz="2000"/>
              <a:t>python shell to run in a chrome tab</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p>
        </p:txBody>
      </p:sp>
      <p:pic>
        <p:nvPicPr>
          <p:cNvPr id="8" name="Picture 7" descr="A computer screen shot of a program code&#10;&#10;Description automatically generated">
            <a:extLst>
              <a:ext uri="{FF2B5EF4-FFF2-40B4-BE49-F238E27FC236}">
                <a16:creationId xmlns:a16="http://schemas.microsoft.com/office/drawing/2014/main" id="{C9ACE2E9-31EF-3759-9FC2-A7B052E8A9BA}"/>
              </a:ext>
            </a:extLst>
          </p:cNvPr>
          <p:cNvPicPr>
            <a:picLocks noChangeAspect="1"/>
          </p:cNvPicPr>
          <p:nvPr/>
        </p:nvPicPr>
        <p:blipFill>
          <a:blip r:embed="rId2"/>
          <a:stretch>
            <a:fillRect/>
          </a:stretch>
        </p:blipFill>
        <p:spPr>
          <a:xfrm>
            <a:off x="839788" y="1857133"/>
            <a:ext cx="4128511" cy="2480711"/>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34CC17F0-DB62-501F-345F-120182F25F0C}"/>
              </a:ext>
            </a:extLst>
          </p:cNvPr>
          <p:cNvPicPr>
            <a:picLocks noChangeAspect="1"/>
          </p:cNvPicPr>
          <p:nvPr/>
        </p:nvPicPr>
        <p:blipFill>
          <a:blip r:embed="rId3"/>
          <a:stretch>
            <a:fillRect/>
          </a:stretch>
        </p:blipFill>
        <p:spPr>
          <a:xfrm>
            <a:off x="830490" y="4288754"/>
            <a:ext cx="4128512" cy="2383081"/>
          </a:xfrm>
          <a:prstGeom prst="rect">
            <a:avLst/>
          </a:prstGeom>
        </p:spPr>
      </p:pic>
      <p:pic>
        <p:nvPicPr>
          <p:cNvPr id="16" name="Picture 15" descr="A screen shot of a computer&#10;&#10;Description automatically generated">
            <a:extLst>
              <a:ext uri="{FF2B5EF4-FFF2-40B4-BE49-F238E27FC236}">
                <a16:creationId xmlns:a16="http://schemas.microsoft.com/office/drawing/2014/main" id="{A337E9A3-97AE-6A29-FF2A-7048278CB1AA}"/>
              </a:ext>
            </a:extLst>
          </p:cNvPr>
          <p:cNvPicPr>
            <a:picLocks noChangeAspect="1"/>
          </p:cNvPicPr>
          <p:nvPr/>
        </p:nvPicPr>
        <p:blipFill>
          <a:blip r:embed="rId4"/>
          <a:stretch>
            <a:fillRect/>
          </a:stretch>
        </p:blipFill>
        <p:spPr>
          <a:xfrm>
            <a:off x="5758851" y="1857133"/>
            <a:ext cx="1771616" cy="2144881"/>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9C8FF6B6-709C-87BA-3B04-BFC876AE7693}"/>
              </a:ext>
            </a:extLst>
          </p:cNvPr>
          <p:cNvPicPr>
            <a:picLocks noChangeAspect="1"/>
          </p:cNvPicPr>
          <p:nvPr/>
        </p:nvPicPr>
        <p:blipFill>
          <a:blip r:embed="rId5"/>
          <a:stretch>
            <a:fillRect/>
          </a:stretch>
        </p:blipFill>
        <p:spPr>
          <a:xfrm>
            <a:off x="5758851" y="4337844"/>
            <a:ext cx="2758679" cy="1333616"/>
          </a:xfrm>
          <a:prstGeom prst="rect">
            <a:avLst/>
          </a:prstGeom>
        </p:spPr>
      </p:pic>
    </p:spTree>
    <p:extLst>
      <p:ext uri="{BB962C8B-B14F-4D97-AF65-F5344CB8AC3E}">
        <p14:creationId xmlns:p14="http://schemas.microsoft.com/office/powerpoint/2010/main" val="1403455250"/>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ae3760e5-a795-413b-ac6a-ba2c565147e2" xsi:nil="true"/>
    <_activity xmlns="ae3760e5-a795-413b-ac6a-ba2c565147e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519FEC6FAA3D40B475090897C05652" ma:contentTypeVersion="14" ma:contentTypeDescription="Create a new document." ma:contentTypeScope="" ma:versionID="95cc84ba055d609142580a98133de6a4">
  <xsd:schema xmlns:xsd="http://www.w3.org/2001/XMLSchema" xmlns:xs="http://www.w3.org/2001/XMLSchema" xmlns:p="http://schemas.microsoft.com/office/2006/metadata/properties" xmlns:ns3="ae3760e5-a795-413b-ac6a-ba2c565147e2" xmlns:ns4="a4d5d2a7-f8d5-489e-a859-43eba3b95177" targetNamespace="http://schemas.microsoft.com/office/2006/metadata/properties" ma:root="true" ma:fieldsID="8e4d971997e1057aa5c23993ab8edfdd" ns3:_="" ns4:_="">
    <xsd:import namespace="ae3760e5-a795-413b-ac6a-ba2c565147e2"/>
    <xsd:import namespace="a4d5d2a7-f8d5-489e-a859-43eba3b9517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3760e5-a795-413b-ac6a-ba2c565147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4d5d2a7-f8d5-489e-a859-43eba3b9517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purl.org/dc/dcmitype/"/>
    <ds:schemaRef ds:uri="http://purl.org/dc/terms/"/>
    <ds:schemaRef ds:uri="a4d5d2a7-f8d5-489e-a859-43eba3b95177"/>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schemas.microsoft.com/office/infopath/2007/PartnerControls"/>
    <ds:schemaRef ds:uri="ae3760e5-a795-413b-ac6a-ba2c565147e2"/>
    <ds:schemaRef ds:uri="http://www.w3.org/XML/1998/namespace"/>
  </ds:schemaRefs>
</ds:datastoreItem>
</file>

<file path=customXml/itemProps3.xml><?xml version="1.0" encoding="utf-8"?>
<ds:datastoreItem xmlns:ds="http://schemas.openxmlformats.org/officeDocument/2006/customXml" ds:itemID="{D103DF2D-6DED-4E65-97B7-5389902992DA}">
  <ds:schemaRefs>
    <ds:schemaRef ds:uri="a4d5d2a7-f8d5-489e-a859-43eba3b95177"/>
    <ds:schemaRef ds:uri="ae3760e5-a795-413b-ac6a-ba2c565147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{9385FD06-3270-470B-BC4D-9B0405D40BE9}tf89338750_win32</Template>
  <TotalTime>0</TotalTime>
  <Words>2221</Words>
  <Application>Microsoft Office PowerPoint</Application>
  <PresentationFormat>Widescreen</PresentationFormat>
  <Paragraphs>240</Paragraphs>
  <Slides>55</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Arial,Sans-Serif</vt:lpstr>
      <vt:lpstr>Calibri</vt:lpstr>
      <vt:lpstr>Univers</vt:lpstr>
      <vt:lpstr>GradientUnivers</vt:lpstr>
      <vt:lpstr>Wordle</vt:lpstr>
      <vt:lpstr>Agenda</vt:lpstr>
      <vt:lpstr>Team Introduction</vt:lpstr>
      <vt:lpstr>Team</vt:lpstr>
      <vt:lpstr>Weekly Team Meeting time</vt:lpstr>
      <vt:lpstr>Project Information</vt:lpstr>
      <vt:lpstr>Project Description</vt:lpstr>
      <vt:lpstr>Tool Chain/Technology</vt:lpstr>
      <vt:lpstr>Description Continued </vt:lpstr>
      <vt:lpstr>Past Work Summary</vt:lpstr>
      <vt:lpstr>Next Task</vt:lpstr>
      <vt:lpstr>Thank you</vt:lpstr>
      <vt:lpstr>Grading Items</vt:lpstr>
      <vt:lpstr>Meeting attendance</vt:lpstr>
      <vt:lpstr>Summary</vt:lpstr>
      <vt:lpstr>Arthur Ward Contributions-</vt:lpstr>
      <vt:lpstr>Arthur Ward (github:award2025) https://github.com/OU-CS3560/s24-wordle-fibble-3</vt:lpstr>
      <vt:lpstr>Adam Rajkotwala Contributions-</vt:lpstr>
      <vt:lpstr>Cameron Adler Contributions-</vt:lpstr>
      <vt:lpstr>https://github.com/OU-CS3560/s24-wordle-fibble-3/commits/main/                      11 commits in total</vt:lpstr>
      <vt:lpstr>Kofi Asante ConTRIBUTIONS</vt:lpstr>
      <vt:lpstr>CheckPoint 2</vt:lpstr>
      <vt:lpstr>Past Period Work</vt:lpstr>
      <vt:lpstr>Next Period Work</vt:lpstr>
      <vt:lpstr>RoadBlocks</vt:lpstr>
      <vt:lpstr>Live Demo</vt:lpstr>
      <vt:lpstr>Any Questions?</vt:lpstr>
      <vt:lpstr>Grading Items</vt:lpstr>
      <vt:lpstr>Meeting attendance</vt:lpstr>
      <vt:lpstr>Arthur Ward Contributions</vt:lpstr>
      <vt:lpstr>Arthur Ward (github:award2025) https://github.com/OU-CS3560/s24-wordle-fibble-3</vt:lpstr>
      <vt:lpstr>Adam Rajkotwala Contributions-</vt:lpstr>
      <vt:lpstr>Adam Rajkotwala (github:adamrajkotwala) https://github.com/OU-CS3560/s24-wordle-fibble-3</vt:lpstr>
      <vt:lpstr>Kofi Asante</vt:lpstr>
      <vt:lpstr>Kofi Asante</vt:lpstr>
      <vt:lpstr>Cameron Adler Contributions-</vt:lpstr>
      <vt:lpstr>Cameron Adler (github: ca748420) https://github.com/OU-CS3560/s24-wordle-fibble-3</vt:lpstr>
      <vt:lpstr>Daniel Grimes contributions</vt:lpstr>
      <vt:lpstr>CheckPoint 3</vt:lpstr>
      <vt:lpstr>Past Period Work</vt:lpstr>
      <vt:lpstr>Next Period Work</vt:lpstr>
      <vt:lpstr>RoadBlocks</vt:lpstr>
      <vt:lpstr>Toolkits</vt:lpstr>
      <vt:lpstr>Static Analysis</vt:lpstr>
      <vt:lpstr>Live Demo</vt:lpstr>
      <vt:lpstr>Any Questions?</vt:lpstr>
      <vt:lpstr>Grading Items</vt:lpstr>
      <vt:lpstr>Meeting attendance</vt:lpstr>
      <vt:lpstr>Arthur Ward Contributions</vt:lpstr>
      <vt:lpstr>Arthur Ward (github:award2025) https://github.com/OU-CS3560/s24-wordle-fibble-3</vt:lpstr>
      <vt:lpstr>Adam Rajkotwala Contributions-</vt:lpstr>
      <vt:lpstr>Adam Rajkotwala (github:adamrajkotwala) https://github.com/OU-CS3560/s24-wordle-fibble-3</vt:lpstr>
      <vt:lpstr>Cameron Adler Contributions-</vt:lpstr>
      <vt:lpstr>Kofi asante contributions</vt:lpstr>
      <vt:lpstr>Daniel Grimes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Ward, Arthur</dc:creator>
  <cp:lastModifiedBy>Grimes, Daniel</cp:lastModifiedBy>
  <cp:revision>1</cp:revision>
  <dcterms:created xsi:type="dcterms:W3CDTF">2024-02-05T18:46:05Z</dcterms:created>
  <dcterms:modified xsi:type="dcterms:W3CDTF">2024-03-22T00:22:31Z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0x01010030519FEC6FAA3D40B475090897C05652</vt:lpwstr>
  </property>
  <property fmtid="{D5CDD505-2E9C-101B-9397-08002B2CF9AE}" pid="3" name="MediaServiceImageTags">
    <vt:lpwstr/>
  </property>
</Properties>
</file>